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handoutMasterIdLst>
    <p:handoutMasterId r:id="rId22"/>
  </p:handoutMasterIdLst>
  <p:sldIdLst>
    <p:sldId id="256" r:id="rId2"/>
    <p:sldId id="257" r:id="rId3"/>
    <p:sldId id="270" r:id="rId4"/>
    <p:sldId id="271" r:id="rId5"/>
    <p:sldId id="272" r:id="rId6"/>
    <p:sldId id="274" r:id="rId7"/>
    <p:sldId id="258" r:id="rId8"/>
    <p:sldId id="263" r:id="rId9"/>
    <p:sldId id="264" r:id="rId10"/>
    <p:sldId id="260" r:id="rId11"/>
    <p:sldId id="261" r:id="rId12"/>
    <p:sldId id="262" r:id="rId13"/>
    <p:sldId id="259" r:id="rId14"/>
    <p:sldId id="265" r:id="rId15"/>
    <p:sldId id="266" r:id="rId16"/>
    <p:sldId id="267" r:id="rId17"/>
    <p:sldId id="268" r:id="rId18"/>
    <p:sldId id="273" r:id="rId19"/>
    <p:sldId id="269" r:id="rId20"/>
  </p:sldIdLst>
  <p:sldSz cx="9144000" cy="5143500" type="screen16x9"/>
  <p:notesSz cx="6858000" cy="9144000"/>
  <p:embeddedFontLst>
    <p:embeddedFont>
      <p:font typeface="Maven Pro" panose="020B0604020202020204" charset="0"/>
      <p:regular r:id="rId23"/>
      <p:bold r:id="rId24"/>
    </p:embeddedFont>
    <p:embeddedFont>
      <p:font typeface="Nunito"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C8320C-694E-4261-ACCF-E699247DC14B}" v="18" dt="2021-12-01T15:47:11.340"/>
    <p1510:client id="{7C61F719-88DD-4004-A20B-6EFFF909C628}" v="10" dt="2021-11-29T15:21:28.085"/>
    <p1510:client id="{CDC1AC92-1EAD-4467-AA99-299A75CE1118}" v="27" dt="2021-12-01T06:09:47.778"/>
    <p1510:client id="{D5F2E8E0-D448-48B1-B56B-9D85E3BAAFF9}" v="8" dt="2021-12-01T06:19:29.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6" d="100"/>
          <a:sy n="106" d="100"/>
        </p:scale>
        <p:origin x="77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4EC8320C-694E-4261-ACCF-E699247DC14B}"/>
    <pc:docChg chg="modSld">
      <pc:chgData name="Guest User" userId="" providerId="Windows Live" clId="Web-{4EC8320C-694E-4261-ACCF-E699247DC14B}" dt="2021-12-01T15:47:11.340" v="16" actId="20577"/>
      <pc:docMkLst>
        <pc:docMk/>
      </pc:docMkLst>
      <pc:sldChg chg="modSp">
        <pc:chgData name="Guest User" userId="" providerId="Windows Live" clId="Web-{4EC8320C-694E-4261-ACCF-E699247DC14B}" dt="2021-12-01T15:47:11.340" v="16" actId="20577"/>
        <pc:sldMkLst>
          <pc:docMk/>
          <pc:sldMk cId="184269938" sldId="272"/>
        </pc:sldMkLst>
        <pc:spChg chg="mod">
          <ac:chgData name="Guest User" userId="" providerId="Windows Live" clId="Web-{4EC8320C-694E-4261-ACCF-E699247DC14B}" dt="2021-12-01T15:47:11.340" v="16" actId="20577"/>
          <ac:spMkLst>
            <pc:docMk/>
            <pc:sldMk cId="184269938" sldId="272"/>
            <ac:spMk id="3" creationId="{1C5EC73C-C912-43A3-BA0F-A79365B21054}"/>
          </ac:spMkLst>
        </pc:spChg>
      </pc:sldChg>
    </pc:docChg>
  </pc:docChgLst>
  <pc:docChgLst>
    <pc:chgData name="Gaurav Taneja" userId="4d643a74f77fc7fb" providerId="LiveId" clId="{7C61F719-88DD-4004-A20B-6EFFF909C628}"/>
    <pc:docChg chg="undo custSel addSld modSld sldOrd">
      <pc:chgData name="Gaurav Taneja" userId="4d643a74f77fc7fb" providerId="LiveId" clId="{7C61F719-88DD-4004-A20B-6EFFF909C628}" dt="2021-11-29T15:23:09.555" v="2075"/>
      <pc:docMkLst>
        <pc:docMk/>
      </pc:docMkLst>
      <pc:sldChg chg="modSp mod">
        <pc:chgData name="Gaurav Taneja" userId="4d643a74f77fc7fb" providerId="LiveId" clId="{7C61F719-88DD-4004-A20B-6EFFF909C628}" dt="2021-11-29T03:08:58.832" v="27" actId="20577"/>
        <pc:sldMkLst>
          <pc:docMk/>
          <pc:sldMk cId="0" sldId="256"/>
        </pc:sldMkLst>
        <pc:spChg chg="mod">
          <ac:chgData name="Gaurav Taneja" userId="4d643a74f77fc7fb" providerId="LiveId" clId="{7C61F719-88DD-4004-A20B-6EFFF909C628}" dt="2021-11-29T03:05:12.419" v="9" actId="20577"/>
          <ac:spMkLst>
            <pc:docMk/>
            <pc:sldMk cId="0" sldId="256"/>
            <ac:spMk id="277" creationId="{00000000-0000-0000-0000-000000000000}"/>
          </ac:spMkLst>
        </pc:spChg>
        <pc:spChg chg="mod">
          <ac:chgData name="Gaurav Taneja" userId="4d643a74f77fc7fb" providerId="LiveId" clId="{7C61F719-88DD-4004-A20B-6EFFF909C628}" dt="2021-11-29T03:08:58.832" v="27" actId="20577"/>
          <ac:spMkLst>
            <pc:docMk/>
            <pc:sldMk cId="0" sldId="256"/>
            <ac:spMk id="278" creationId="{00000000-0000-0000-0000-000000000000}"/>
          </ac:spMkLst>
        </pc:spChg>
      </pc:sldChg>
      <pc:sldChg chg="modSp modNotes">
        <pc:chgData name="Gaurav Taneja" userId="4d643a74f77fc7fb" providerId="LiveId" clId="{7C61F719-88DD-4004-A20B-6EFFF909C628}" dt="2021-11-29T03:08:41.766" v="22"/>
        <pc:sldMkLst>
          <pc:docMk/>
          <pc:sldMk cId="0" sldId="257"/>
        </pc:sldMkLst>
        <pc:spChg chg="mod">
          <ac:chgData name="Gaurav Taneja" userId="4d643a74f77fc7fb" providerId="LiveId" clId="{7C61F719-88DD-4004-A20B-6EFFF909C628}" dt="2021-11-29T03:08:41.766" v="22"/>
          <ac:spMkLst>
            <pc:docMk/>
            <pc:sldMk cId="0" sldId="257"/>
            <ac:spMk id="283" creationId="{00000000-0000-0000-0000-000000000000}"/>
          </ac:spMkLst>
        </pc:spChg>
        <pc:spChg chg="mod">
          <ac:chgData name="Gaurav Taneja" userId="4d643a74f77fc7fb" providerId="LiveId" clId="{7C61F719-88DD-4004-A20B-6EFFF909C628}" dt="2021-11-29T03:08:41.766" v="22"/>
          <ac:spMkLst>
            <pc:docMk/>
            <pc:sldMk cId="0" sldId="257"/>
            <ac:spMk id="284" creationId="{00000000-0000-0000-0000-000000000000}"/>
          </ac:spMkLst>
        </pc:spChg>
      </pc:sldChg>
      <pc:sldChg chg="modSp mod ord modNotes">
        <pc:chgData name="Gaurav Taneja" userId="4d643a74f77fc7fb" providerId="LiveId" clId="{7C61F719-88DD-4004-A20B-6EFFF909C628}" dt="2021-11-29T15:15:57.799" v="1946" actId="20577"/>
        <pc:sldMkLst>
          <pc:docMk/>
          <pc:sldMk cId="0" sldId="258"/>
        </pc:sldMkLst>
        <pc:spChg chg="mod">
          <ac:chgData name="Gaurav Taneja" userId="4d643a74f77fc7fb" providerId="LiveId" clId="{7C61F719-88DD-4004-A20B-6EFFF909C628}" dt="2021-11-29T15:15:50.253" v="1932" actId="20577"/>
          <ac:spMkLst>
            <pc:docMk/>
            <pc:sldMk cId="0" sldId="258"/>
            <ac:spMk id="289" creationId="{00000000-0000-0000-0000-000000000000}"/>
          </ac:spMkLst>
        </pc:spChg>
        <pc:spChg chg="mod">
          <ac:chgData name="Gaurav Taneja" userId="4d643a74f77fc7fb" providerId="LiveId" clId="{7C61F719-88DD-4004-A20B-6EFFF909C628}" dt="2021-11-29T15:15:57.799" v="1946" actId="20577"/>
          <ac:spMkLst>
            <pc:docMk/>
            <pc:sldMk cId="0" sldId="258"/>
            <ac:spMk id="290" creationId="{00000000-0000-0000-0000-000000000000}"/>
          </ac:spMkLst>
        </pc:spChg>
      </pc:sldChg>
      <pc:sldChg chg="ord modNotes">
        <pc:chgData name="Gaurav Taneja" userId="4d643a74f77fc7fb" providerId="LiveId" clId="{7C61F719-88DD-4004-A20B-6EFFF909C628}" dt="2021-11-29T15:09:21.466" v="1789"/>
        <pc:sldMkLst>
          <pc:docMk/>
          <pc:sldMk cId="0" sldId="259"/>
        </pc:sldMkLst>
      </pc:sldChg>
      <pc:sldChg chg="modSp mod ord modNotes">
        <pc:chgData name="Gaurav Taneja" userId="4d643a74f77fc7fb" providerId="LiveId" clId="{7C61F719-88DD-4004-A20B-6EFFF909C628}" dt="2021-11-29T15:16:55.629" v="1975" actId="20577"/>
        <pc:sldMkLst>
          <pc:docMk/>
          <pc:sldMk cId="0" sldId="260"/>
        </pc:sldMkLst>
        <pc:spChg chg="mod">
          <ac:chgData name="Gaurav Taneja" userId="4d643a74f77fc7fb" providerId="LiveId" clId="{7C61F719-88DD-4004-A20B-6EFFF909C628}" dt="2021-11-29T03:08:41.766" v="22"/>
          <ac:spMkLst>
            <pc:docMk/>
            <pc:sldMk cId="0" sldId="260"/>
            <ac:spMk id="301" creationId="{00000000-0000-0000-0000-000000000000}"/>
          </ac:spMkLst>
        </pc:spChg>
        <pc:spChg chg="mod">
          <ac:chgData name="Gaurav Taneja" userId="4d643a74f77fc7fb" providerId="LiveId" clId="{7C61F719-88DD-4004-A20B-6EFFF909C628}" dt="2021-11-29T15:16:55.629" v="1975" actId="20577"/>
          <ac:spMkLst>
            <pc:docMk/>
            <pc:sldMk cId="0" sldId="260"/>
            <ac:spMk id="302" creationId="{00000000-0000-0000-0000-000000000000}"/>
          </ac:spMkLst>
        </pc:spChg>
      </pc:sldChg>
      <pc:sldChg chg="modSp ord modNotes">
        <pc:chgData name="Gaurav Taneja" userId="4d643a74f77fc7fb" providerId="LiveId" clId="{7C61F719-88DD-4004-A20B-6EFFF909C628}" dt="2021-11-29T15:19:07.207" v="1995"/>
        <pc:sldMkLst>
          <pc:docMk/>
          <pc:sldMk cId="0" sldId="261"/>
        </pc:sldMkLst>
        <pc:spChg chg="mod">
          <ac:chgData name="Gaurav Taneja" userId="4d643a74f77fc7fb" providerId="LiveId" clId="{7C61F719-88DD-4004-A20B-6EFFF909C628}" dt="2021-11-29T03:08:41.766" v="22"/>
          <ac:spMkLst>
            <pc:docMk/>
            <pc:sldMk cId="0" sldId="261"/>
            <ac:spMk id="307" creationId="{00000000-0000-0000-0000-000000000000}"/>
          </ac:spMkLst>
        </pc:spChg>
      </pc:sldChg>
      <pc:sldChg chg="ord modNotes">
        <pc:chgData name="Gaurav Taneja" userId="4d643a74f77fc7fb" providerId="LiveId" clId="{7C61F719-88DD-4004-A20B-6EFFF909C628}" dt="2021-11-29T15:10:10.636" v="1793"/>
        <pc:sldMkLst>
          <pc:docMk/>
          <pc:sldMk cId="0" sldId="262"/>
        </pc:sldMkLst>
      </pc:sldChg>
      <pc:sldChg chg="modSp mod ord modNotes">
        <pc:chgData name="Gaurav Taneja" userId="4d643a74f77fc7fb" providerId="LiveId" clId="{7C61F719-88DD-4004-A20B-6EFFF909C628}" dt="2021-11-29T15:18:52.450" v="1991" actId="20577"/>
        <pc:sldMkLst>
          <pc:docMk/>
          <pc:sldMk cId="0" sldId="263"/>
        </pc:sldMkLst>
        <pc:spChg chg="mod">
          <ac:chgData name="Gaurav Taneja" userId="4d643a74f77fc7fb" providerId="LiveId" clId="{7C61F719-88DD-4004-A20B-6EFFF909C628}" dt="2021-11-29T15:18:52.450" v="1991" actId="20577"/>
          <ac:spMkLst>
            <pc:docMk/>
            <pc:sldMk cId="0" sldId="263"/>
            <ac:spMk id="327" creationId="{00000000-0000-0000-0000-000000000000}"/>
          </ac:spMkLst>
        </pc:spChg>
      </pc:sldChg>
      <pc:sldChg chg="ord modNotes">
        <pc:chgData name="Gaurav Taneja" userId="4d643a74f77fc7fb" providerId="LiveId" clId="{7C61F719-88DD-4004-A20B-6EFFF909C628}" dt="2021-11-29T15:18:57.976" v="1993"/>
        <pc:sldMkLst>
          <pc:docMk/>
          <pc:sldMk cId="0" sldId="264"/>
        </pc:sldMkLst>
      </pc:sldChg>
      <pc:sldChg chg="modSp mod modNotes">
        <pc:chgData name="Gaurav Taneja" userId="4d643a74f77fc7fb" providerId="LiveId" clId="{7C61F719-88DD-4004-A20B-6EFFF909C628}" dt="2021-11-29T15:20:09.555" v="2033" actId="20577"/>
        <pc:sldMkLst>
          <pc:docMk/>
          <pc:sldMk cId="0" sldId="265"/>
        </pc:sldMkLst>
        <pc:spChg chg="mod">
          <ac:chgData name="Gaurav Taneja" userId="4d643a74f77fc7fb" providerId="LiveId" clId="{7C61F719-88DD-4004-A20B-6EFFF909C628}" dt="2021-11-29T15:20:09.555" v="2033" actId="20577"/>
          <ac:spMkLst>
            <pc:docMk/>
            <pc:sldMk cId="0" sldId="265"/>
            <ac:spMk id="339" creationId="{00000000-0000-0000-0000-000000000000}"/>
          </ac:spMkLst>
        </pc:spChg>
      </pc:sldChg>
      <pc:sldChg chg="modNotes">
        <pc:chgData name="Gaurav Taneja" userId="4d643a74f77fc7fb" providerId="LiveId" clId="{7C61F719-88DD-4004-A20B-6EFFF909C628}" dt="2021-11-29T03:08:41.766" v="22"/>
        <pc:sldMkLst>
          <pc:docMk/>
          <pc:sldMk cId="0" sldId="266"/>
        </pc:sldMkLst>
      </pc:sldChg>
      <pc:sldChg chg="addSp modSp mod modNotes">
        <pc:chgData name="Gaurav Taneja" userId="4d643a74f77fc7fb" providerId="LiveId" clId="{7C61F719-88DD-4004-A20B-6EFFF909C628}" dt="2021-11-29T15:22:40.931" v="2073" actId="20577"/>
        <pc:sldMkLst>
          <pc:docMk/>
          <pc:sldMk cId="0" sldId="267"/>
        </pc:sldMkLst>
        <pc:spChg chg="add mod">
          <ac:chgData name="Gaurav Taneja" userId="4d643a74f77fc7fb" providerId="LiveId" clId="{7C61F719-88DD-4004-A20B-6EFFF909C628}" dt="2021-11-29T15:22:40.931" v="2073" actId="20577"/>
          <ac:spMkLst>
            <pc:docMk/>
            <pc:sldMk cId="0" sldId="267"/>
            <ac:spMk id="2" creationId="{D437F356-FAF9-4822-8ECE-50AA2506867D}"/>
          </ac:spMkLst>
        </pc:spChg>
        <pc:spChg chg="mod">
          <ac:chgData name="Gaurav Taneja" userId="4d643a74f77fc7fb" providerId="LiveId" clId="{7C61F719-88DD-4004-A20B-6EFFF909C628}" dt="2021-11-29T15:21:03.666" v="2045" actId="27636"/>
          <ac:spMkLst>
            <pc:docMk/>
            <pc:sldMk cId="0" sldId="267"/>
            <ac:spMk id="354" creationId="{00000000-0000-0000-0000-000000000000}"/>
          </ac:spMkLst>
        </pc:spChg>
        <pc:picChg chg="mod">
          <ac:chgData name="Gaurav Taneja" userId="4d643a74f77fc7fb" providerId="LiveId" clId="{7C61F719-88DD-4004-A20B-6EFFF909C628}" dt="2021-11-29T15:21:15.033" v="2046" actId="14100"/>
          <ac:picMkLst>
            <pc:docMk/>
            <pc:sldMk cId="0" sldId="267"/>
            <ac:picMk id="355" creationId="{00000000-0000-0000-0000-000000000000}"/>
          </ac:picMkLst>
        </pc:picChg>
      </pc:sldChg>
      <pc:sldChg chg="modNotes">
        <pc:chgData name="Gaurav Taneja" userId="4d643a74f77fc7fb" providerId="LiveId" clId="{7C61F719-88DD-4004-A20B-6EFFF909C628}" dt="2021-11-29T03:08:41.766" v="22"/>
        <pc:sldMkLst>
          <pc:docMk/>
          <pc:sldMk cId="0" sldId="268"/>
        </pc:sldMkLst>
      </pc:sldChg>
      <pc:sldChg chg="modSp modNotes">
        <pc:chgData name="Gaurav Taneja" userId="4d643a74f77fc7fb" providerId="LiveId" clId="{7C61F719-88DD-4004-A20B-6EFFF909C628}" dt="2021-11-29T03:08:41.766" v="22"/>
        <pc:sldMkLst>
          <pc:docMk/>
          <pc:sldMk cId="0" sldId="269"/>
        </pc:sldMkLst>
        <pc:spChg chg="mod">
          <ac:chgData name="Gaurav Taneja" userId="4d643a74f77fc7fb" providerId="LiveId" clId="{7C61F719-88DD-4004-A20B-6EFFF909C628}" dt="2021-11-29T03:08:41.766" v="22"/>
          <ac:spMkLst>
            <pc:docMk/>
            <pc:sldMk cId="0" sldId="269"/>
            <ac:spMk id="365" creationId="{00000000-0000-0000-0000-000000000000}"/>
          </ac:spMkLst>
        </pc:spChg>
        <pc:spChg chg="mod">
          <ac:chgData name="Gaurav Taneja" userId="4d643a74f77fc7fb" providerId="LiveId" clId="{7C61F719-88DD-4004-A20B-6EFFF909C628}" dt="2021-11-29T03:08:41.766" v="22"/>
          <ac:spMkLst>
            <pc:docMk/>
            <pc:sldMk cId="0" sldId="269"/>
            <ac:spMk id="366" creationId="{00000000-0000-0000-0000-000000000000}"/>
          </ac:spMkLst>
        </pc:spChg>
      </pc:sldChg>
      <pc:sldChg chg="modSp new mod ord">
        <pc:chgData name="Gaurav Taneja" userId="4d643a74f77fc7fb" providerId="LiveId" clId="{7C61F719-88DD-4004-A20B-6EFFF909C628}" dt="2021-11-29T13:53:16.492" v="955" actId="12"/>
        <pc:sldMkLst>
          <pc:docMk/>
          <pc:sldMk cId="3050892546" sldId="270"/>
        </pc:sldMkLst>
        <pc:spChg chg="mod">
          <ac:chgData name="Gaurav Taneja" userId="4d643a74f77fc7fb" providerId="LiveId" clId="{7C61F719-88DD-4004-A20B-6EFFF909C628}" dt="2021-11-29T13:28:57.747" v="41" actId="20577"/>
          <ac:spMkLst>
            <pc:docMk/>
            <pc:sldMk cId="3050892546" sldId="270"/>
            <ac:spMk id="2" creationId="{091684C4-3D92-4579-9E60-B9AB1B57C8CD}"/>
          </ac:spMkLst>
        </pc:spChg>
        <pc:spChg chg="mod">
          <ac:chgData name="Gaurav Taneja" userId="4d643a74f77fc7fb" providerId="LiveId" clId="{7C61F719-88DD-4004-A20B-6EFFF909C628}" dt="2021-11-29T13:53:16.492" v="955" actId="12"/>
          <ac:spMkLst>
            <pc:docMk/>
            <pc:sldMk cId="3050892546" sldId="270"/>
            <ac:spMk id="3" creationId="{AE694CFD-CDAE-4F9D-85ED-9A1E0591B228}"/>
          </ac:spMkLst>
        </pc:spChg>
      </pc:sldChg>
      <pc:sldChg chg="modSp new mod">
        <pc:chgData name="Gaurav Taneja" userId="4d643a74f77fc7fb" providerId="LiveId" clId="{7C61F719-88DD-4004-A20B-6EFFF909C628}" dt="2021-11-29T13:49:47.891" v="922"/>
        <pc:sldMkLst>
          <pc:docMk/>
          <pc:sldMk cId="3608375219" sldId="271"/>
        </pc:sldMkLst>
        <pc:spChg chg="mod">
          <ac:chgData name="Gaurav Taneja" userId="4d643a74f77fc7fb" providerId="LiveId" clId="{7C61F719-88DD-4004-A20B-6EFFF909C628}" dt="2021-11-29T13:37:20.003" v="418" actId="20577"/>
          <ac:spMkLst>
            <pc:docMk/>
            <pc:sldMk cId="3608375219" sldId="271"/>
            <ac:spMk id="2" creationId="{45A5352F-B224-4CE7-80B9-C69B467DCD9D}"/>
          </ac:spMkLst>
        </pc:spChg>
        <pc:spChg chg="mod">
          <ac:chgData name="Gaurav Taneja" userId="4d643a74f77fc7fb" providerId="LiveId" clId="{7C61F719-88DD-4004-A20B-6EFFF909C628}" dt="2021-11-29T13:49:47.891" v="922"/>
          <ac:spMkLst>
            <pc:docMk/>
            <pc:sldMk cId="3608375219" sldId="271"/>
            <ac:spMk id="3" creationId="{3949D6F6-1819-405F-AF81-D86E24C567AD}"/>
          </ac:spMkLst>
        </pc:spChg>
      </pc:sldChg>
      <pc:sldChg chg="modSp new mod">
        <pc:chgData name="Gaurav Taneja" userId="4d643a74f77fc7fb" providerId="LiveId" clId="{7C61F719-88DD-4004-A20B-6EFFF909C628}" dt="2021-11-29T14:05:40.631" v="1444" actId="20577"/>
        <pc:sldMkLst>
          <pc:docMk/>
          <pc:sldMk cId="184269938" sldId="272"/>
        </pc:sldMkLst>
        <pc:spChg chg="mod">
          <ac:chgData name="Gaurav Taneja" userId="4d643a74f77fc7fb" providerId="LiveId" clId="{7C61F719-88DD-4004-A20B-6EFFF909C628}" dt="2021-11-29T13:52:34.944" v="953" actId="20577"/>
          <ac:spMkLst>
            <pc:docMk/>
            <pc:sldMk cId="184269938" sldId="272"/>
            <ac:spMk id="2" creationId="{87ABC2DF-B9A6-42DC-8E6B-0324FB54E5F7}"/>
          </ac:spMkLst>
        </pc:spChg>
        <pc:spChg chg="mod">
          <ac:chgData name="Gaurav Taneja" userId="4d643a74f77fc7fb" providerId="LiveId" clId="{7C61F719-88DD-4004-A20B-6EFFF909C628}" dt="2021-11-29T14:05:40.631" v="1444" actId="20577"/>
          <ac:spMkLst>
            <pc:docMk/>
            <pc:sldMk cId="184269938" sldId="272"/>
            <ac:spMk id="3" creationId="{1C5EC73C-C912-43A3-BA0F-A79365B21054}"/>
          </ac:spMkLst>
        </pc:spChg>
      </pc:sldChg>
      <pc:sldChg chg="modSp new mod ord">
        <pc:chgData name="Gaurav Taneja" userId="4d643a74f77fc7fb" providerId="LiveId" clId="{7C61F719-88DD-4004-A20B-6EFFF909C628}" dt="2021-11-29T15:23:09.555" v="2075"/>
        <pc:sldMkLst>
          <pc:docMk/>
          <pc:sldMk cId="1202979485" sldId="273"/>
        </pc:sldMkLst>
        <pc:spChg chg="mod">
          <ac:chgData name="Gaurav Taneja" userId="4d643a74f77fc7fb" providerId="LiveId" clId="{7C61F719-88DD-4004-A20B-6EFFF909C628}" dt="2021-11-29T14:09:38.567" v="1534" actId="20577"/>
          <ac:spMkLst>
            <pc:docMk/>
            <pc:sldMk cId="1202979485" sldId="273"/>
            <ac:spMk id="2" creationId="{C73A4367-D239-4F8D-AF54-4A6BF14A3C5C}"/>
          </ac:spMkLst>
        </pc:spChg>
        <pc:spChg chg="mod">
          <ac:chgData name="Gaurav Taneja" userId="4d643a74f77fc7fb" providerId="LiveId" clId="{7C61F719-88DD-4004-A20B-6EFFF909C628}" dt="2021-11-29T14:14:23.329" v="1736" actId="20577"/>
          <ac:spMkLst>
            <pc:docMk/>
            <pc:sldMk cId="1202979485" sldId="273"/>
            <ac:spMk id="3" creationId="{1D853411-B4A4-4C64-98AF-48DD379EB8B7}"/>
          </ac:spMkLst>
        </pc:spChg>
      </pc:sldChg>
      <pc:sldChg chg="addSp delSp modSp new mod ord">
        <pc:chgData name="Gaurav Taneja" userId="4d643a74f77fc7fb" providerId="LiveId" clId="{7C61F719-88DD-4004-A20B-6EFFF909C628}" dt="2021-11-29T15:16:10.621" v="1948"/>
        <pc:sldMkLst>
          <pc:docMk/>
          <pc:sldMk cId="1475114701" sldId="274"/>
        </pc:sldMkLst>
        <pc:spChg chg="mod">
          <ac:chgData name="Gaurav Taneja" userId="4d643a74f77fc7fb" providerId="LiveId" clId="{7C61F719-88DD-4004-A20B-6EFFF909C628}" dt="2021-11-29T14:17:08.380" v="1769" actId="20577"/>
          <ac:spMkLst>
            <pc:docMk/>
            <pc:sldMk cId="1475114701" sldId="274"/>
            <ac:spMk id="2" creationId="{736346EE-742B-4DA5-AB3D-456DAED0CB32}"/>
          </ac:spMkLst>
        </pc:spChg>
        <pc:spChg chg="del mod">
          <ac:chgData name="Gaurav Taneja" userId="4d643a74f77fc7fb" providerId="LiveId" clId="{7C61F719-88DD-4004-A20B-6EFFF909C628}" dt="2021-11-29T14:17:20.950" v="1772" actId="478"/>
          <ac:spMkLst>
            <pc:docMk/>
            <pc:sldMk cId="1475114701" sldId="274"/>
            <ac:spMk id="3" creationId="{85D81FD5-EECC-4F39-AA61-28B7AB2B787C}"/>
          </ac:spMkLst>
        </pc:spChg>
        <pc:spChg chg="add mod">
          <ac:chgData name="Gaurav Taneja" userId="4d643a74f77fc7fb" providerId="LiveId" clId="{7C61F719-88DD-4004-A20B-6EFFF909C628}" dt="2021-11-29T14:19:23.424" v="1785" actId="255"/>
          <ac:spMkLst>
            <pc:docMk/>
            <pc:sldMk cId="1475114701" sldId="274"/>
            <ac:spMk id="4" creationId="{3AD6B57A-F0FA-4F8C-932C-9088A4D2F48B}"/>
          </ac:spMkLst>
        </pc:spChg>
        <pc:picChg chg="add mod">
          <ac:chgData name="Gaurav Taneja" userId="4d643a74f77fc7fb" providerId="LiveId" clId="{7C61F719-88DD-4004-A20B-6EFFF909C628}" dt="2021-11-29T14:17:41.646" v="1775" actId="14100"/>
          <ac:picMkLst>
            <pc:docMk/>
            <pc:sldMk cId="1475114701" sldId="274"/>
            <ac:picMk id="1026" creationId="{80256D4C-4950-4B26-B17C-02C83F0CF150}"/>
          </ac:picMkLst>
        </pc:picChg>
      </pc:sldChg>
    </pc:docChg>
  </pc:docChgLst>
  <pc:docChgLst>
    <pc:chgData name="Guest User" providerId="Windows Live" clId="Web-{CDC1AC92-1EAD-4467-AA99-299A75CE1118}"/>
    <pc:docChg chg="modSld sldOrd">
      <pc:chgData name="Guest User" userId="" providerId="Windows Live" clId="Web-{CDC1AC92-1EAD-4467-AA99-299A75CE1118}" dt="2021-12-01T06:09:47.778" v="26"/>
      <pc:docMkLst>
        <pc:docMk/>
      </pc:docMkLst>
      <pc:sldChg chg="modSp ord">
        <pc:chgData name="Guest User" userId="" providerId="Windows Live" clId="Web-{CDC1AC92-1EAD-4467-AA99-299A75CE1118}" dt="2021-12-01T06:06:49.221" v="25" actId="20577"/>
        <pc:sldMkLst>
          <pc:docMk/>
          <pc:sldMk cId="0" sldId="257"/>
        </pc:sldMkLst>
        <pc:spChg chg="mod">
          <ac:chgData name="Guest User" userId="" providerId="Windows Live" clId="Web-{CDC1AC92-1EAD-4467-AA99-299A75CE1118}" dt="2021-12-01T06:06:49.221" v="25" actId="20577"/>
          <ac:spMkLst>
            <pc:docMk/>
            <pc:sldMk cId="0" sldId="257"/>
            <ac:spMk id="284" creationId="{00000000-0000-0000-0000-000000000000}"/>
          </ac:spMkLst>
        </pc:spChg>
      </pc:sldChg>
      <pc:sldChg chg="ord">
        <pc:chgData name="Guest User" userId="" providerId="Windows Live" clId="Web-{CDC1AC92-1EAD-4467-AA99-299A75CE1118}" dt="2021-12-01T06:09:47.778" v="26"/>
        <pc:sldMkLst>
          <pc:docMk/>
          <pc:sldMk cId="0" sldId="262"/>
        </pc:sldMkLst>
      </pc:sldChg>
      <pc:sldChg chg="modSp">
        <pc:chgData name="Guest User" userId="" providerId="Windows Live" clId="Web-{CDC1AC92-1EAD-4467-AA99-299A75CE1118}" dt="2021-12-01T06:05:29.857" v="10" actId="20577"/>
        <pc:sldMkLst>
          <pc:docMk/>
          <pc:sldMk cId="3050892546" sldId="270"/>
        </pc:sldMkLst>
        <pc:spChg chg="mod">
          <ac:chgData name="Guest User" userId="" providerId="Windows Live" clId="Web-{CDC1AC92-1EAD-4467-AA99-299A75CE1118}" dt="2021-12-01T06:04:40.604" v="2" actId="20577"/>
          <ac:spMkLst>
            <pc:docMk/>
            <pc:sldMk cId="3050892546" sldId="270"/>
            <ac:spMk id="2" creationId="{091684C4-3D92-4579-9E60-B9AB1B57C8CD}"/>
          </ac:spMkLst>
        </pc:spChg>
        <pc:spChg chg="mod">
          <ac:chgData name="Guest User" userId="" providerId="Windows Live" clId="Web-{CDC1AC92-1EAD-4467-AA99-299A75CE1118}" dt="2021-12-01T06:05:29.857" v="10" actId="20577"/>
          <ac:spMkLst>
            <pc:docMk/>
            <pc:sldMk cId="3050892546" sldId="270"/>
            <ac:spMk id="3" creationId="{AE694CFD-CDAE-4F9D-85ED-9A1E0591B228}"/>
          </ac:spMkLst>
        </pc:spChg>
      </pc:sldChg>
    </pc:docChg>
  </pc:docChgLst>
  <pc:docChgLst>
    <pc:chgData name="Guest User" providerId="Windows Live" clId="Web-{D5F2E8E0-D448-48B1-B56B-9D85E3BAAFF9}"/>
    <pc:docChg chg="modSld">
      <pc:chgData name="Guest User" userId="" providerId="Windows Live" clId="Web-{D5F2E8E0-D448-48B1-B56B-9D85E3BAAFF9}" dt="2021-12-01T06:19:29.112" v="5" actId="20577"/>
      <pc:docMkLst>
        <pc:docMk/>
      </pc:docMkLst>
      <pc:sldChg chg="modSp">
        <pc:chgData name="Guest User" userId="" providerId="Windows Live" clId="Web-{D5F2E8E0-D448-48B1-B56B-9D85E3BAAFF9}" dt="2021-12-01T06:19:29.112" v="5" actId="20577"/>
        <pc:sldMkLst>
          <pc:docMk/>
          <pc:sldMk cId="0" sldId="256"/>
        </pc:sldMkLst>
        <pc:spChg chg="mod">
          <ac:chgData name="Guest User" userId="" providerId="Windows Live" clId="Web-{D5F2E8E0-D448-48B1-B56B-9D85E3BAAFF9}" dt="2021-12-01T06:19:29.112" v="5" actId="20577"/>
          <ac:spMkLst>
            <pc:docMk/>
            <pc:sldMk cId="0" sldId="256"/>
            <ac:spMk id="27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889E79-CAA8-41EC-97F0-416E0BC772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55C5D03-370A-47A8-B21B-43F526F6F1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D9360B-A7BD-4DDC-BC29-C09850DC9B87}" type="datetimeFigureOut">
              <a:rPr lang="en-US" smtClean="0"/>
              <a:t>12/1/2021</a:t>
            </a:fld>
            <a:endParaRPr lang="en-US"/>
          </a:p>
        </p:txBody>
      </p:sp>
      <p:sp>
        <p:nvSpPr>
          <p:cNvPr id="4" name="Footer Placeholder 3">
            <a:extLst>
              <a:ext uri="{FF2B5EF4-FFF2-40B4-BE49-F238E27FC236}">
                <a16:creationId xmlns:a16="http://schemas.microsoft.com/office/drawing/2014/main" id="{5591AE23-A6B3-4734-AE05-4E1BF88399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https://medium.com/zeux/the-internet-of-things-iot-5-reasons-why-the-world-needs-it-125fe71195cc</a:t>
            </a:r>
          </a:p>
        </p:txBody>
      </p:sp>
      <p:sp>
        <p:nvSpPr>
          <p:cNvPr id="5" name="Slide Number Placeholder 4">
            <a:extLst>
              <a:ext uri="{FF2B5EF4-FFF2-40B4-BE49-F238E27FC236}">
                <a16:creationId xmlns:a16="http://schemas.microsoft.com/office/drawing/2014/main" id="{BCA7673D-7547-4866-8C92-A128845803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69677-E2F1-46EC-BD6C-E49F97FD959E}" type="slidenum">
              <a:rPr lang="en-US" smtClean="0"/>
              <a:t>‹#›</a:t>
            </a:fld>
            <a:endParaRPr lang="en-US"/>
          </a:p>
        </p:txBody>
      </p:sp>
    </p:spTree>
    <p:extLst>
      <p:ext uri="{BB962C8B-B14F-4D97-AF65-F5344CB8AC3E}">
        <p14:creationId xmlns:p14="http://schemas.microsoft.com/office/powerpoint/2010/main" val="232482993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f37c2a15ce_0_1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f37c2a15ce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f37c2a15ce_0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f37c2a15ce_0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37c2a15ce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37c2a15ce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f37c2a15ce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f37c2a15ce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37c2a15ce_0_1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37c2a15ce_0_1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f720771bb9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f720771bb9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f37c2a15ce_0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f37c2a15ce_0_1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37c2a15ce_0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37c2a15ce_0_1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f37c2a15ce_0_1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f37c2a15ce_0_1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720771bb9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720771bb9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720771bb9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720771bb9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37c2a15ce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37c2a15ce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720771bb9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720771bb9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ieeexplore.ieee.org/abstract/document/8663998" TargetMode="External"/><Relationship Id="rId7" Type="http://schemas.openxmlformats.org/officeDocument/2006/relationships/hyperlink" Target="https://ieeexplore.ieee.org/abstract/document/7724508"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ieeexplore.ieee.org/abstract/document/8883163" TargetMode="External"/><Relationship Id="rId5" Type="http://schemas.openxmlformats.org/officeDocument/2006/relationships/hyperlink" Target="https://ieeexplore.ieee.org/abstract/document/8030481" TargetMode="External"/><Relationship Id="rId4" Type="http://schemas.openxmlformats.org/officeDocument/2006/relationships/hyperlink" Target="https://ieeexplore.ieee.org/abstract/document/859726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0" y="0"/>
            <a:ext cx="9072900" cy="1576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latin typeface="Times New Roman"/>
                <a:ea typeface="Times New Roman"/>
                <a:cs typeface="Times New Roman"/>
                <a:sym typeface="Times New Roman"/>
              </a:rPr>
              <a:t>IOT in AG-Tech</a:t>
            </a:r>
            <a:br>
              <a:rPr lang="en" sz="3500" dirty="0">
                <a:latin typeface="Times New Roman"/>
                <a:ea typeface="Times New Roman"/>
                <a:cs typeface="Times New Roman"/>
                <a:sym typeface="Times New Roman"/>
              </a:rPr>
            </a:br>
            <a:r>
              <a:rPr lang="en" sz="3500" dirty="0">
                <a:latin typeface="Times New Roman"/>
                <a:ea typeface="Times New Roman"/>
                <a:cs typeface="Times New Roman"/>
                <a:sym typeface="Times New Roman"/>
              </a:rPr>
              <a:t>(AgricultureTechnology)</a:t>
            </a:r>
            <a:endParaRPr sz="3500" dirty="0">
              <a:latin typeface="Times New Roman"/>
              <a:ea typeface="Times New Roman"/>
              <a:cs typeface="Times New Roman"/>
              <a:sym typeface="Times New Roman"/>
            </a:endParaRPr>
          </a:p>
        </p:txBody>
      </p:sp>
      <p:sp>
        <p:nvSpPr>
          <p:cNvPr id="278" name="Google Shape;278;p13"/>
          <p:cNvSpPr txBox="1"/>
          <p:nvPr/>
        </p:nvSpPr>
        <p:spPr>
          <a:xfrm>
            <a:off x="2923200" y="2455200"/>
            <a:ext cx="3319200" cy="1169521"/>
          </a:xfrm>
          <a:prstGeom prst="rect">
            <a:avLst/>
          </a:prstGeom>
          <a:noFill/>
          <a:ln>
            <a:noFill/>
          </a:ln>
        </p:spPr>
        <p:txBody>
          <a:bodyPr spcFirstLastPara="1" wrap="square" lIns="91425" tIns="91425" rIns="91425" bIns="91425" anchor="t" anchorCtr="0">
            <a:spAutoFit/>
          </a:bodyPr>
          <a:lstStyle/>
          <a:p>
            <a:r>
              <a:rPr lang="en" sz="1600" b="1" dirty="0">
                <a:solidFill>
                  <a:schemeClr val="lt1"/>
                </a:solidFill>
                <a:latin typeface="Verdana"/>
                <a:ea typeface="Verdana"/>
                <a:cs typeface="Nunito"/>
                <a:sym typeface="Nunito"/>
              </a:rPr>
              <a:t>    Presented By:</a:t>
            </a:r>
          </a:p>
          <a:p>
            <a:pPr marL="0" lvl="0" indent="0" algn="l" rtl="0">
              <a:spcBef>
                <a:spcPts val="0"/>
              </a:spcBef>
              <a:spcAft>
                <a:spcPts val="0"/>
              </a:spcAft>
              <a:buNone/>
            </a:pPr>
            <a:endParaRPr sz="1600" b="1" dirty="0">
              <a:solidFill>
                <a:schemeClr val="lt1"/>
              </a:solidFill>
              <a:latin typeface="Verdana" panose="020B0604030504040204" pitchFamily="34" charset="0"/>
              <a:ea typeface="Verdana" panose="020B0604030504040204" pitchFamily="34" charset="0"/>
              <a:cs typeface="Nunito"/>
              <a:sym typeface="Nunito"/>
            </a:endParaRPr>
          </a:p>
          <a:p>
            <a:pPr marL="285750" lvl="0" indent="-285750" algn="just" rtl="0">
              <a:spcBef>
                <a:spcPts val="0"/>
              </a:spcBef>
              <a:spcAft>
                <a:spcPts val="0"/>
              </a:spcAft>
              <a:buClr>
                <a:schemeClr val="bg1"/>
              </a:buClr>
              <a:buFont typeface="Wingdings" panose="05000000000000000000" pitchFamily="2" charset="2"/>
              <a:buChar char="§"/>
            </a:pPr>
            <a:r>
              <a:rPr lang="en" sz="1600" b="1" dirty="0" err="1">
                <a:solidFill>
                  <a:schemeClr val="lt1"/>
                </a:solidFill>
                <a:latin typeface="Verdana"/>
                <a:ea typeface="Verdana"/>
                <a:cs typeface="Nunito"/>
                <a:sym typeface="Nunito"/>
              </a:rPr>
              <a:t>ManprGaurav</a:t>
            </a:r>
            <a:r>
              <a:rPr lang="en" sz="1600" b="1" dirty="0">
                <a:solidFill>
                  <a:schemeClr val="lt1"/>
                </a:solidFill>
                <a:latin typeface="Verdana"/>
                <a:ea typeface="Verdana"/>
                <a:cs typeface="Nunito"/>
                <a:sym typeface="Nunito"/>
              </a:rPr>
              <a:t> Taneja</a:t>
            </a:r>
            <a:endParaRPr sz="1600" b="1" dirty="0">
              <a:solidFill>
                <a:schemeClr val="lt1"/>
              </a:solidFill>
              <a:latin typeface="Verdana" panose="020B0604030504040204" pitchFamily="34" charset="0"/>
              <a:ea typeface="Verdana" panose="020B0604030504040204" pitchFamily="34" charset="0"/>
              <a:cs typeface="Nunito"/>
            </a:endParaRPr>
          </a:p>
          <a:p>
            <a:pPr marL="285750" lvl="0" indent="-285750" algn="just" rtl="0">
              <a:spcBef>
                <a:spcPts val="0"/>
              </a:spcBef>
              <a:spcAft>
                <a:spcPts val="0"/>
              </a:spcAft>
              <a:buClr>
                <a:schemeClr val="bg1"/>
              </a:buClr>
              <a:buFont typeface="Wingdings" panose="05000000000000000000" pitchFamily="2" charset="2"/>
              <a:buChar char="§"/>
            </a:pPr>
            <a:r>
              <a:rPr lang="en" sz="1600" b="1" dirty="0">
                <a:solidFill>
                  <a:schemeClr val="lt1"/>
                </a:solidFill>
                <a:latin typeface="Verdana" panose="020B0604030504040204" pitchFamily="34" charset="0"/>
                <a:ea typeface="Verdana" panose="020B0604030504040204" pitchFamily="34" charset="0"/>
                <a:cs typeface="Nunito"/>
                <a:sym typeface="Nunito"/>
              </a:rPr>
              <a:t>Gaurav Chajjed</a:t>
            </a:r>
            <a:endParaRPr sz="1600" b="1" dirty="0">
              <a:solidFill>
                <a:schemeClr val="lt1"/>
              </a:solidFill>
              <a:latin typeface="Verdana" panose="020B0604030504040204" pitchFamily="34" charset="0"/>
              <a:ea typeface="Verdana" panose="020B0604030504040204" pitchFamily="34" charset="0"/>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Components</a:t>
            </a:r>
            <a:endParaRPr/>
          </a:p>
        </p:txBody>
      </p:sp>
      <p:sp>
        <p:nvSpPr>
          <p:cNvPr id="302" name="Google Shape;302;p1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Sensors</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Control Systems</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Network</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Cloud Storage</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Application Interface</a:t>
            </a:r>
            <a:endParaRPr sz="1800" dirty="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Sensors</a:t>
            </a:r>
            <a:endParaRPr/>
          </a:p>
        </p:txBody>
      </p:sp>
      <p:sp>
        <p:nvSpPr>
          <p:cNvPr id="308" name="Google Shape;308;p18"/>
          <p:cNvSpPr txBox="1">
            <a:spLocks noGrp="1"/>
          </p:cNvSpPr>
          <p:nvPr>
            <p:ph type="body" idx="1"/>
          </p:nvPr>
        </p:nvSpPr>
        <p:spPr>
          <a:xfrm>
            <a:off x="1207275" y="18538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Sensors and Actuators are the building blocks in the architecture of IOT in agriculture. Sensors are used to record the real time values of factors like temperature, humidity, pressure, Co2 and soil etc. </a:t>
            </a:r>
            <a:endParaRPr>
              <a:latin typeface="Times New Roman"/>
              <a:ea typeface="Times New Roman"/>
              <a:cs typeface="Times New Roman"/>
              <a:sym typeface="Times New Roman"/>
            </a:endParaRPr>
          </a:p>
          <a:p>
            <a:pPr marL="0" lvl="0" indent="0" algn="l" rtl="0">
              <a:spcBef>
                <a:spcPts val="1200"/>
              </a:spcBef>
              <a:spcAft>
                <a:spcPts val="0"/>
              </a:spcAft>
              <a:buNone/>
            </a:pPr>
            <a:r>
              <a:rPr lang="en">
                <a:latin typeface="Times New Roman"/>
                <a:ea typeface="Times New Roman"/>
                <a:cs typeface="Times New Roman"/>
                <a:sym typeface="Times New Roman"/>
              </a:rPr>
              <a:t>Types of Sensors:</a:t>
            </a:r>
            <a:endParaRPr>
              <a:latin typeface="Times New Roman"/>
              <a:ea typeface="Times New Roman"/>
              <a:cs typeface="Times New Roman"/>
              <a:sym typeface="Times New Roman"/>
            </a:endParaRPr>
          </a:p>
          <a:p>
            <a:pPr marL="457200" lvl="0" indent="-311150" algn="l" rtl="0">
              <a:spcBef>
                <a:spcPts val="1200"/>
              </a:spcBef>
              <a:spcAft>
                <a:spcPts val="0"/>
              </a:spcAft>
              <a:buSzPts val="1300"/>
              <a:buFont typeface="Times New Roman"/>
              <a:buChar char="●"/>
            </a:pPr>
            <a:r>
              <a:rPr lang="en">
                <a:latin typeface="Times New Roman"/>
                <a:ea typeface="Times New Roman"/>
                <a:cs typeface="Times New Roman"/>
                <a:sym typeface="Times New Roman"/>
              </a:rPr>
              <a:t>Temperature</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Pressure</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Humidity</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Imaging </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Gas</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Level </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19"/>
          <p:cNvPicPr preferRelativeResize="0"/>
          <p:nvPr/>
        </p:nvPicPr>
        <p:blipFill>
          <a:blip r:embed="rId3">
            <a:alphaModFix/>
          </a:blip>
          <a:stretch>
            <a:fillRect/>
          </a:stretch>
        </p:blipFill>
        <p:spPr>
          <a:xfrm>
            <a:off x="162225" y="0"/>
            <a:ext cx="2717150" cy="2336776"/>
          </a:xfrm>
          <a:prstGeom prst="rect">
            <a:avLst/>
          </a:prstGeom>
          <a:noFill/>
          <a:ln>
            <a:noFill/>
          </a:ln>
        </p:spPr>
      </p:pic>
      <p:pic>
        <p:nvPicPr>
          <p:cNvPr id="314" name="Google Shape;314;p19"/>
          <p:cNvPicPr preferRelativeResize="0"/>
          <p:nvPr/>
        </p:nvPicPr>
        <p:blipFill>
          <a:blip r:embed="rId4">
            <a:alphaModFix/>
          </a:blip>
          <a:stretch>
            <a:fillRect/>
          </a:stretch>
        </p:blipFill>
        <p:spPr>
          <a:xfrm>
            <a:off x="3938200" y="303025"/>
            <a:ext cx="3476774" cy="990600"/>
          </a:xfrm>
          <a:prstGeom prst="rect">
            <a:avLst/>
          </a:prstGeom>
          <a:noFill/>
          <a:ln>
            <a:noFill/>
          </a:ln>
        </p:spPr>
      </p:pic>
      <p:pic>
        <p:nvPicPr>
          <p:cNvPr id="315" name="Google Shape;315;p19"/>
          <p:cNvPicPr preferRelativeResize="0"/>
          <p:nvPr/>
        </p:nvPicPr>
        <p:blipFill>
          <a:blip r:embed="rId5">
            <a:alphaModFix/>
          </a:blip>
          <a:stretch>
            <a:fillRect/>
          </a:stretch>
        </p:blipFill>
        <p:spPr>
          <a:xfrm>
            <a:off x="426975" y="2992400"/>
            <a:ext cx="2187625" cy="1805775"/>
          </a:xfrm>
          <a:prstGeom prst="rect">
            <a:avLst/>
          </a:prstGeom>
          <a:noFill/>
          <a:ln>
            <a:noFill/>
          </a:ln>
        </p:spPr>
      </p:pic>
      <p:pic>
        <p:nvPicPr>
          <p:cNvPr id="316" name="Google Shape;316;p19"/>
          <p:cNvPicPr preferRelativeResize="0"/>
          <p:nvPr/>
        </p:nvPicPr>
        <p:blipFill>
          <a:blip r:embed="rId6">
            <a:alphaModFix/>
          </a:blip>
          <a:stretch>
            <a:fillRect/>
          </a:stretch>
        </p:blipFill>
        <p:spPr>
          <a:xfrm>
            <a:off x="2942525" y="1789700"/>
            <a:ext cx="3041848" cy="2953375"/>
          </a:xfrm>
          <a:prstGeom prst="rect">
            <a:avLst/>
          </a:prstGeom>
          <a:noFill/>
          <a:ln>
            <a:noFill/>
          </a:ln>
        </p:spPr>
      </p:pic>
      <p:pic>
        <p:nvPicPr>
          <p:cNvPr id="317" name="Google Shape;317;p19"/>
          <p:cNvPicPr preferRelativeResize="0"/>
          <p:nvPr/>
        </p:nvPicPr>
        <p:blipFill>
          <a:blip r:embed="rId7">
            <a:alphaModFix/>
          </a:blip>
          <a:stretch>
            <a:fillRect/>
          </a:stretch>
        </p:blipFill>
        <p:spPr>
          <a:xfrm>
            <a:off x="6285000" y="2336775"/>
            <a:ext cx="2859001" cy="2235375"/>
          </a:xfrm>
          <a:prstGeom prst="rect">
            <a:avLst/>
          </a:prstGeom>
          <a:noFill/>
          <a:ln>
            <a:noFill/>
          </a:ln>
        </p:spPr>
      </p:pic>
      <p:sp>
        <p:nvSpPr>
          <p:cNvPr id="318" name="Google Shape;318;p19"/>
          <p:cNvSpPr txBox="1"/>
          <p:nvPr/>
        </p:nvSpPr>
        <p:spPr>
          <a:xfrm>
            <a:off x="411075" y="2415463"/>
            <a:ext cx="231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Nunito"/>
                <a:ea typeface="Nunito"/>
                <a:cs typeface="Nunito"/>
                <a:sym typeface="Nunito"/>
              </a:rPr>
              <a:t>Temperature and Humidity</a:t>
            </a:r>
            <a:endParaRPr sz="1000">
              <a:latin typeface="Nunito"/>
              <a:ea typeface="Nunito"/>
              <a:cs typeface="Nunito"/>
              <a:sym typeface="Nunito"/>
            </a:endParaRPr>
          </a:p>
        </p:txBody>
      </p:sp>
      <p:sp>
        <p:nvSpPr>
          <p:cNvPr id="319" name="Google Shape;319;p19"/>
          <p:cNvSpPr txBox="1"/>
          <p:nvPr/>
        </p:nvSpPr>
        <p:spPr>
          <a:xfrm>
            <a:off x="4518588" y="1450988"/>
            <a:ext cx="231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Nunito"/>
                <a:ea typeface="Nunito"/>
                <a:cs typeface="Nunito"/>
                <a:sym typeface="Nunito"/>
              </a:rPr>
              <a:t>Pressure</a:t>
            </a:r>
            <a:endParaRPr sz="1000">
              <a:latin typeface="Nunito"/>
              <a:ea typeface="Nunito"/>
              <a:cs typeface="Nunito"/>
              <a:sym typeface="Nunito"/>
            </a:endParaRPr>
          </a:p>
        </p:txBody>
      </p:sp>
      <p:sp>
        <p:nvSpPr>
          <p:cNvPr id="320" name="Google Shape;320;p19"/>
          <p:cNvSpPr txBox="1"/>
          <p:nvPr/>
        </p:nvSpPr>
        <p:spPr>
          <a:xfrm>
            <a:off x="362788" y="4865913"/>
            <a:ext cx="231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Nunito"/>
                <a:ea typeface="Nunito"/>
                <a:cs typeface="Nunito"/>
                <a:sym typeface="Nunito"/>
              </a:rPr>
              <a:t>Soil Moisture Sensor</a:t>
            </a:r>
            <a:endParaRPr sz="1000">
              <a:latin typeface="Nunito"/>
              <a:ea typeface="Nunito"/>
              <a:cs typeface="Nunito"/>
              <a:sym typeface="Nunito"/>
            </a:endParaRPr>
          </a:p>
        </p:txBody>
      </p:sp>
      <p:sp>
        <p:nvSpPr>
          <p:cNvPr id="321" name="Google Shape;321;p19"/>
          <p:cNvSpPr txBox="1"/>
          <p:nvPr/>
        </p:nvSpPr>
        <p:spPr>
          <a:xfrm>
            <a:off x="3305450" y="4527213"/>
            <a:ext cx="231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Nunito"/>
                <a:ea typeface="Nunito"/>
                <a:cs typeface="Nunito"/>
                <a:sym typeface="Nunito"/>
              </a:rPr>
              <a:t>Image Sensor</a:t>
            </a:r>
            <a:endParaRPr sz="1000">
              <a:latin typeface="Nunito"/>
              <a:ea typeface="Nunito"/>
              <a:cs typeface="Nunito"/>
              <a:sym typeface="Nunito"/>
            </a:endParaRPr>
          </a:p>
        </p:txBody>
      </p:sp>
      <p:sp>
        <p:nvSpPr>
          <p:cNvPr id="322" name="Google Shape;322;p19"/>
          <p:cNvSpPr txBox="1"/>
          <p:nvPr/>
        </p:nvSpPr>
        <p:spPr>
          <a:xfrm>
            <a:off x="6618738" y="4527213"/>
            <a:ext cx="231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Nunito"/>
                <a:ea typeface="Nunito"/>
                <a:cs typeface="Nunito"/>
                <a:sym typeface="Nunito"/>
              </a:rPr>
              <a:t>Gas Sensor</a:t>
            </a:r>
            <a:endParaRPr sz="10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257400" y="0"/>
            <a:ext cx="7038900" cy="401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Architecture</a:t>
            </a:r>
            <a:endParaRPr/>
          </a:p>
        </p:txBody>
      </p:sp>
      <p:pic>
        <p:nvPicPr>
          <p:cNvPr id="296" name="Google Shape;296;p16"/>
          <p:cNvPicPr preferRelativeResize="0"/>
          <p:nvPr/>
        </p:nvPicPr>
        <p:blipFill>
          <a:blip r:embed="rId3">
            <a:alphaModFix/>
          </a:blip>
          <a:stretch>
            <a:fillRect/>
          </a:stretch>
        </p:blipFill>
        <p:spPr>
          <a:xfrm>
            <a:off x="1697950" y="593225"/>
            <a:ext cx="5689624" cy="4550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Network and Control System</a:t>
            </a:r>
            <a:endParaRPr dirty="0"/>
          </a:p>
        </p:txBody>
      </p:sp>
      <p:pic>
        <p:nvPicPr>
          <p:cNvPr id="340" name="Google Shape;340;p22"/>
          <p:cNvPicPr preferRelativeResize="0"/>
          <p:nvPr/>
        </p:nvPicPr>
        <p:blipFill>
          <a:blip r:embed="rId3">
            <a:alphaModFix/>
          </a:blip>
          <a:stretch>
            <a:fillRect/>
          </a:stretch>
        </p:blipFill>
        <p:spPr>
          <a:xfrm>
            <a:off x="1669675" y="1917625"/>
            <a:ext cx="6298749" cy="3225875"/>
          </a:xfrm>
          <a:prstGeom prst="rect">
            <a:avLst/>
          </a:prstGeom>
          <a:noFill/>
          <a:ln>
            <a:noFill/>
          </a:ln>
        </p:spPr>
      </p:pic>
      <p:pic>
        <p:nvPicPr>
          <p:cNvPr id="341" name="Google Shape;341;p22"/>
          <p:cNvPicPr preferRelativeResize="0"/>
          <p:nvPr/>
        </p:nvPicPr>
        <p:blipFill>
          <a:blip r:embed="rId4">
            <a:alphaModFix/>
          </a:blip>
          <a:stretch>
            <a:fillRect/>
          </a:stretch>
        </p:blipFill>
        <p:spPr>
          <a:xfrm>
            <a:off x="2124351" y="1133025"/>
            <a:ext cx="5389400" cy="715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3"/>
          <p:cNvSpPr txBox="1"/>
          <p:nvPr/>
        </p:nvSpPr>
        <p:spPr>
          <a:xfrm>
            <a:off x="1702875" y="3047100"/>
            <a:ext cx="6294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highlight>
                  <a:srgbClr val="FFFFFF"/>
                </a:highlight>
                <a:latin typeface="Roboto"/>
                <a:ea typeface="Roboto"/>
                <a:cs typeface="Roboto"/>
                <a:sym typeface="Roboto"/>
              </a:rPr>
              <a:t>Types of LPWAN:</a:t>
            </a:r>
            <a:endParaRPr b="1">
              <a:highlight>
                <a:srgbClr val="FFFFFF"/>
              </a:highlight>
              <a:latin typeface="Roboto"/>
              <a:ea typeface="Roboto"/>
              <a:cs typeface="Roboto"/>
              <a:sym typeface="Roboto"/>
            </a:endParaRPr>
          </a:p>
          <a:p>
            <a:pPr marL="0" lvl="0" indent="0" algn="l" rtl="0">
              <a:spcBef>
                <a:spcPts val="0"/>
              </a:spcBef>
              <a:spcAft>
                <a:spcPts val="0"/>
              </a:spcAft>
              <a:buNone/>
            </a:pPr>
            <a:endParaRPr b="1">
              <a:highlight>
                <a:srgbClr val="FFFFFF"/>
              </a:highlight>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highlight>
                  <a:srgbClr val="FFFFFF"/>
                </a:highlight>
                <a:latin typeface="Roboto"/>
                <a:ea typeface="Roboto"/>
                <a:cs typeface="Roboto"/>
                <a:sym typeface="Roboto"/>
              </a:rPr>
              <a:t>NB-IOT</a:t>
            </a:r>
            <a:endParaRPr sz="1200">
              <a:highlight>
                <a:srgbClr val="FFFFFF"/>
              </a:highlight>
              <a:latin typeface="Roboto"/>
              <a:ea typeface="Roboto"/>
              <a:cs typeface="Roboto"/>
              <a:sym typeface="Roboto"/>
            </a:endParaRPr>
          </a:p>
          <a:p>
            <a:pPr marL="457200" lvl="0" indent="-304800" algn="l" rtl="0">
              <a:spcBef>
                <a:spcPts val="0"/>
              </a:spcBef>
              <a:spcAft>
                <a:spcPts val="0"/>
              </a:spcAft>
              <a:buSzPts val="1200"/>
              <a:buFont typeface="Times New Roman"/>
              <a:buChar char="●"/>
            </a:pPr>
            <a:r>
              <a:rPr lang="en" sz="1200">
                <a:highlight>
                  <a:srgbClr val="FFFFFF"/>
                </a:highlight>
                <a:latin typeface="Times New Roman"/>
                <a:ea typeface="Times New Roman"/>
                <a:cs typeface="Times New Roman"/>
                <a:sym typeface="Times New Roman"/>
              </a:rPr>
              <a:t>LoRaWAN</a:t>
            </a:r>
            <a:endParaRPr sz="1200">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Roboto"/>
              <a:buChar char="●"/>
            </a:pPr>
            <a:r>
              <a:rPr lang="en" sz="1200">
                <a:highlight>
                  <a:srgbClr val="FFFFFF"/>
                </a:highlight>
                <a:latin typeface="Roboto"/>
                <a:ea typeface="Roboto"/>
                <a:cs typeface="Roboto"/>
                <a:sym typeface="Roboto"/>
              </a:rPr>
              <a:t>Sig-Fox</a:t>
            </a:r>
            <a:endParaRPr sz="1200">
              <a:highlight>
                <a:srgbClr val="FFFFFF"/>
              </a:highlight>
              <a:latin typeface="Roboto"/>
              <a:ea typeface="Roboto"/>
              <a:cs typeface="Roboto"/>
              <a:sym typeface="Roboto"/>
            </a:endParaRPr>
          </a:p>
        </p:txBody>
      </p:sp>
      <p:sp>
        <p:nvSpPr>
          <p:cNvPr id="347" name="Google Shape;347;p23"/>
          <p:cNvSpPr txBox="1"/>
          <p:nvPr/>
        </p:nvSpPr>
        <p:spPr>
          <a:xfrm>
            <a:off x="1737675" y="635900"/>
            <a:ext cx="6225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Maven Pro"/>
                <a:ea typeface="Maven Pro"/>
                <a:cs typeface="Maven Pro"/>
                <a:sym typeface="Maven Pro"/>
              </a:rPr>
              <a:t>LPWAN: Low powered Wide Area Network</a:t>
            </a:r>
            <a:endParaRPr sz="2300" b="1">
              <a:latin typeface="Maven Pro"/>
              <a:ea typeface="Maven Pro"/>
              <a:cs typeface="Maven Pro"/>
              <a:sym typeface="Maven Pro"/>
            </a:endParaRPr>
          </a:p>
        </p:txBody>
      </p:sp>
      <p:pic>
        <p:nvPicPr>
          <p:cNvPr id="348" name="Google Shape;348;p23"/>
          <p:cNvPicPr preferRelativeResize="0"/>
          <p:nvPr/>
        </p:nvPicPr>
        <p:blipFill>
          <a:blip r:embed="rId3">
            <a:alphaModFix/>
          </a:blip>
          <a:stretch>
            <a:fillRect/>
          </a:stretch>
        </p:blipFill>
        <p:spPr>
          <a:xfrm>
            <a:off x="1737675" y="1174688"/>
            <a:ext cx="2800350" cy="1762125"/>
          </a:xfrm>
          <a:prstGeom prst="rect">
            <a:avLst/>
          </a:prstGeom>
          <a:noFill/>
          <a:ln>
            <a:noFill/>
          </a:ln>
        </p:spPr>
      </p:pic>
      <p:pic>
        <p:nvPicPr>
          <p:cNvPr id="349" name="Google Shape;349;p23"/>
          <p:cNvPicPr preferRelativeResize="0"/>
          <p:nvPr/>
        </p:nvPicPr>
        <p:blipFill>
          <a:blip r:embed="rId4">
            <a:alphaModFix/>
          </a:blip>
          <a:stretch>
            <a:fillRect/>
          </a:stretch>
        </p:blipFill>
        <p:spPr>
          <a:xfrm>
            <a:off x="5233488" y="2203200"/>
            <a:ext cx="3609975" cy="285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Storage</a:t>
            </a:r>
            <a:endParaRPr dirty="0"/>
          </a:p>
        </p:txBody>
      </p:sp>
      <p:pic>
        <p:nvPicPr>
          <p:cNvPr id="355" name="Google Shape;355;p24" descr="stepsforDtetection.gif"/>
          <p:cNvPicPr preferRelativeResize="0"/>
          <p:nvPr/>
        </p:nvPicPr>
        <p:blipFill>
          <a:blip r:embed="rId3">
            <a:alphaModFix/>
          </a:blip>
          <a:stretch>
            <a:fillRect/>
          </a:stretch>
        </p:blipFill>
        <p:spPr>
          <a:xfrm>
            <a:off x="1814399" y="1597875"/>
            <a:ext cx="5157925" cy="3383275"/>
          </a:xfrm>
          <a:prstGeom prst="rect">
            <a:avLst/>
          </a:prstGeom>
          <a:noFill/>
          <a:ln>
            <a:noFill/>
          </a:ln>
        </p:spPr>
      </p:pic>
      <p:sp>
        <p:nvSpPr>
          <p:cNvPr id="2" name="TextBox 1">
            <a:extLst>
              <a:ext uri="{FF2B5EF4-FFF2-40B4-BE49-F238E27FC236}">
                <a16:creationId xmlns:a16="http://schemas.microsoft.com/office/drawing/2014/main" id="{D437F356-FAF9-4822-8ECE-50AA2506867D}"/>
              </a:ext>
            </a:extLst>
          </p:cNvPr>
          <p:cNvSpPr txBox="1"/>
          <p:nvPr/>
        </p:nvSpPr>
        <p:spPr>
          <a:xfrm>
            <a:off x="1734912" y="1256786"/>
            <a:ext cx="3988800" cy="276999"/>
          </a:xfrm>
          <a:prstGeom prst="rect">
            <a:avLst/>
          </a:prstGeom>
          <a:noFill/>
        </p:spPr>
        <p:txBody>
          <a:bodyPr wrap="square" rtlCol="0">
            <a:spAutoFit/>
          </a:bodyPr>
          <a:lstStyle/>
          <a:p>
            <a:r>
              <a:rPr lang="en" sz="1200" b="1" dirty="0">
                <a:latin typeface="Verdana" panose="020B0604030504040204" pitchFamily="34" charset="0"/>
                <a:ea typeface="Verdana" panose="020B0604030504040204" pitchFamily="34" charset="0"/>
              </a:rPr>
              <a:t>Leaf Disease Detection process</a:t>
            </a:r>
            <a:endParaRPr lang="en-US" sz="1200" b="1" dirty="0">
              <a:latin typeface="Verdana" panose="020B0604030504040204" pitchFamily="34" charset="0"/>
              <a:ea typeface="Verdana" panose="020B060403050404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5"/>
          <p:cNvPicPr preferRelativeResize="0"/>
          <p:nvPr/>
        </p:nvPicPr>
        <p:blipFill>
          <a:blip r:embed="rId3">
            <a:alphaModFix/>
          </a:blip>
          <a:stretch>
            <a:fillRect/>
          </a:stretch>
        </p:blipFill>
        <p:spPr>
          <a:xfrm>
            <a:off x="379450" y="625575"/>
            <a:ext cx="8432899" cy="4160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4367-D239-4F8D-AF54-4A6BF14A3C5C}"/>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1D853411-B4A4-4C64-98AF-48DD379EB8B7}"/>
              </a:ext>
            </a:extLst>
          </p:cNvPr>
          <p:cNvSpPr>
            <a:spLocks noGrp="1"/>
          </p:cNvSpPr>
          <p:nvPr>
            <p:ph type="body" idx="1"/>
          </p:nvPr>
        </p:nvSpPr>
        <p:spPr/>
        <p:txBody>
          <a:bodyPr>
            <a:normAutofit/>
          </a:bodyPr>
          <a:lstStyle/>
          <a:p>
            <a:pPr marL="457200" lvl="0" indent="-304958" algn="l" rtl="0">
              <a:spcBef>
                <a:spcPts val="1200"/>
              </a:spcBef>
              <a:spcAft>
                <a:spcPts val="0"/>
              </a:spcAft>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High Capital Investment.</a:t>
            </a:r>
          </a:p>
          <a:p>
            <a:pPr marL="457200" lvl="0" indent="-304958" algn="l" rtl="0">
              <a:spcBef>
                <a:spcPts val="0"/>
              </a:spcBef>
              <a:spcAft>
                <a:spcPts val="0"/>
              </a:spcAft>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Training the Farmers.</a:t>
            </a:r>
          </a:p>
          <a:p>
            <a:pPr marL="457200" lvl="0" indent="-304958" algn="l" rtl="0">
              <a:spcBef>
                <a:spcPts val="0"/>
              </a:spcBef>
              <a:spcAft>
                <a:spcPts val="0"/>
              </a:spcAft>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Connectivity of all devices regardless of brand.</a:t>
            </a:r>
          </a:p>
          <a:p>
            <a:pPr marL="457200" lvl="0" indent="-304958" algn="l" rtl="0">
              <a:spcBef>
                <a:spcPts val="0"/>
              </a:spcBef>
              <a:spcAft>
                <a:spcPts val="0"/>
              </a:spcAft>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Security with Increasing data.</a:t>
            </a:r>
          </a:p>
          <a:p>
            <a:endParaRPr lang="en-US" dirty="0"/>
          </a:p>
        </p:txBody>
      </p:sp>
    </p:spTree>
    <p:extLst>
      <p:ext uri="{BB962C8B-B14F-4D97-AF65-F5344CB8AC3E}">
        <p14:creationId xmlns:p14="http://schemas.microsoft.com/office/powerpoint/2010/main" val="1202979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a:t>
            </a:r>
            <a:endParaRPr/>
          </a:p>
        </p:txBody>
      </p:sp>
      <p:sp>
        <p:nvSpPr>
          <p:cNvPr id="366" name="Google Shape;366;p2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chemeClr val="lt1"/>
                </a:highlight>
                <a:uFill>
                  <a:noFill/>
                </a:uFill>
                <a:latin typeface="Times New Roman"/>
                <a:ea typeface="Times New Roman"/>
                <a:cs typeface="Times New Roman"/>
                <a:sym typeface="Times New Roman"/>
                <a:hlinkClick r:id="rId3"/>
              </a:rPr>
              <a:t>document/8663998</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chemeClr val="lt1"/>
                </a:highlight>
                <a:uFill>
                  <a:noFill/>
                </a:uFill>
                <a:latin typeface="Times New Roman"/>
                <a:ea typeface="Times New Roman"/>
                <a:cs typeface="Times New Roman"/>
                <a:sym typeface="Times New Roman"/>
                <a:hlinkClick r:id="rId4"/>
              </a:rPr>
              <a:t>document/8597264</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chemeClr val="lt1"/>
                </a:highlight>
                <a:uFill>
                  <a:noFill/>
                </a:uFill>
                <a:latin typeface="Times New Roman"/>
                <a:ea typeface="Times New Roman"/>
                <a:cs typeface="Times New Roman"/>
                <a:sym typeface="Times New Roman"/>
                <a:hlinkClick r:id="rId5"/>
              </a:rPr>
              <a:t>document/8030481</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chemeClr val="lt1"/>
                </a:highlight>
                <a:uFill>
                  <a:noFill/>
                </a:uFill>
                <a:latin typeface="Times New Roman"/>
                <a:ea typeface="Times New Roman"/>
                <a:cs typeface="Times New Roman"/>
                <a:sym typeface="Times New Roman"/>
                <a:hlinkClick r:id="rId6"/>
              </a:rPr>
              <a:t>document/8883163</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chemeClr val="lt1"/>
                </a:highlight>
                <a:uFill>
                  <a:noFill/>
                </a:uFill>
                <a:latin typeface="Times New Roman"/>
                <a:ea typeface="Times New Roman"/>
                <a:cs typeface="Times New Roman"/>
                <a:sym typeface="Times New Roman"/>
                <a:hlinkClick r:id="rId7"/>
              </a:rPr>
              <a:t>document/7724508</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rgbClr val="FFFFFF"/>
                </a:highlight>
                <a:latin typeface="Times New Roman"/>
                <a:ea typeface="Times New Roman"/>
                <a:cs typeface="Times New Roman"/>
                <a:sym typeface="Times New Roman"/>
              </a:rPr>
              <a:t>document/8869090</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https://ieeexplore-ieee-org.ezproxy.uta.edu/document/6755306</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https://ieeexplore-ieee-org.ezproxy.uta.edu/document/9293672</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https://ieeexplore-ieee-org.ezproxy.uta.edu/document/8942686</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https://ieeexplore-ieee-org.ezproxy.uta.edu/document/7587787</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https://ieeexplore-ieee-org.ezproxy.uta.edu/document/9243410</a:t>
            </a:r>
            <a:endParaRPr sz="1200">
              <a:highlight>
                <a:schemeClr val="lt1"/>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INTRODUCTION</a:t>
            </a:r>
            <a:endParaRPr b="1"/>
          </a:p>
        </p:txBody>
      </p:sp>
      <p:sp>
        <p:nvSpPr>
          <p:cNvPr id="284" name="Google Shape;284;p14"/>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lnSpc>
                <a:spcPct val="114999"/>
              </a:lnSpc>
              <a:buNone/>
            </a:pPr>
            <a:r>
              <a:rPr lang="en" dirty="0">
                <a:latin typeface="Times New Roman"/>
                <a:ea typeface="Times New Roman"/>
                <a:cs typeface="Times New Roman"/>
              </a:rPr>
              <a:t>The Internet of things is a revolutionary technology that has the capability to transform any industry including the agriculture sector. As the population is increasing and it is expected to surpass the 9 billion mark by 2050, the demand for the food will increase and hence the production of food needs to be </a:t>
            </a:r>
            <a:r>
              <a:rPr lang="en" dirty="0" err="1">
                <a:latin typeface="Times New Roman"/>
                <a:ea typeface="Times New Roman"/>
                <a:cs typeface="Times New Roman"/>
              </a:rPr>
              <a:t>optimised</a:t>
            </a:r>
            <a:r>
              <a:rPr lang="en" dirty="0">
                <a:latin typeface="Times New Roman"/>
                <a:ea typeface="Times New Roman"/>
                <a:cs typeface="Times New Roman"/>
              </a:rPr>
              <a:t> to fulfill the future demand.</a:t>
            </a:r>
            <a:endParaRPr lang="en-US" dirty="0">
              <a:ea typeface="Times New Roman"/>
              <a:cs typeface="Times New Roman"/>
            </a:endParaRPr>
          </a:p>
          <a:p>
            <a:pPr marL="0" indent="0">
              <a:lnSpc>
                <a:spcPct val="114999"/>
              </a:lnSpc>
              <a:spcBef>
                <a:spcPts val="1200"/>
              </a:spcBef>
              <a:spcAft>
                <a:spcPts val="1200"/>
              </a:spcAft>
              <a:buNone/>
            </a:pPr>
            <a:r>
              <a:rPr lang="en" dirty="0">
                <a:latin typeface="Times New Roman"/>
                <a:ea typeface="Times New Roman"/>
                <a:cs typeface="Times New Roman"/>
              </a:rPr>
              <a:t> Currently, most of the IOT devices are deployed in a controlled environment such as polyhouses and greenhouses. </a:t>
            </a:r>
            <a:r>
              <a:rPr lang="en" dirty="0">
                <a:solidFill>
                  <a:srgbClr val="333333"/>
                </a:solidFill>
                <a:highlight>
                  <a:srgbClr val="FFFFFF"/>
                </a:highlight>
                <a:latin typeface="Times New Roman"/>
                <a:ea typeface="Times New Roman"/>
                <a:cs typeface="Times New Roman"/>
              </a:rPr>
              <a:t>IoT can be used to produce the best quality produce by controlling the factors which can be controlled by humans like the soil pH, soil moisture, temperature, humidity, rate of application of nutrients. While harvesting, IoT can be used to automate the grading and packing system with proper identification and tracking.</a:t>
            </a:r>
            <a:endParaRPr lang="en-US" dirty="0">
              <a:ea typeface="Times New Roman"/>
              <a:cs typeface="Times New Roman"/>
            </a:endParaRPr>
          </a:p>
          <a:p>
            <a:pPr marL="0" indent="0">
              <a:lnSpc>
                <a:spcPct val="114999"/>
              </a:lnSpc>
              <a:buNone/>
            </a:pPr>
            <a:endParaRPr lang="en" dirty="0">
              <a:latin typeface="Times New Roman"/>
              <a:ea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84C4-3D92-4579-9E60-B9AB1B57C8CD}"/>
              </a:ext>
            </a:extLst>
          </p:cNvPr>
          <p:cNvSpPr>
            <a:spLocks noGrp="1"/>
          </p:cNvSpPr>
          <p:nvPr>
            <p:ph type="title"/>
          </p:nvPr>
        </p:nvSpPr>
        <p:spPr/>
        <p:txBody>
          <a:bodyPr/>
          <a:lstStyle/>
          <a:p>
            <a:r>
              <a:rPr lang="en-US" dirty="0"/>
              <a:t>What is IoT?</a:t>
            </a:r>
          </a:p>
        </p:txBody>
      </p:sp>
      <p:sp>
        <p:nvSpPr>
          <p:cNvPr id="3" name="Text Placeholder 2">
            <a:extLst>
              <a:ext uri="{FF2B5EF4-FFF2-40B4-BE49-F238E27FC236}">
                <a16:creationId xmlns:a16="http://schemas.microsoft.com/office/drawing/2014/main" id="{AE694CFD-CDAE-4F9D-85ED-9A1E0591B228}"/>
              </a:ext>
            </a:extLst>
          </p:cNvPr>
          <p:cNvSpPr>
            <a:spLocks noGrp="1"/>
          </p:cNvSpPr>
          <p:nvPr>
            <p:ph type="body" idx="1"/>
          </p:nvPr>
        </p:nvSpPr>
        <p:spPr/>
        <p:txBody>
          <a:bodyPr/>
          <a:lstStyle/>
          <a:p>
            <a:r>
              <a:rPr lang="en-US" dirty="0">
                <a:latin typeface="Verdana"/>
                <a:ea typeface="Verdana"/>
              </a:rPr>
              <a:t> Internet of things collects information about these objects which helps in making decision and analyzing.</a:t>
            </a:r>
          </a:p>
          <a:p>
            <a:pPr>
              <a:lnSpc>
                <a:spcPct val="114999"/>
              </a:lnSpc>
            </a:pPr>
            <a:r>
              <a:rPr lang="en-US" dirty="0">
                <a:ea typeface="Verdana"/>
              </a:rPr>
              <a:t> </a:t>
            </a:r>
            <a:r>
              <a:rPr lang="en-US" dirty="0"/>
              <a:t> </a:t>
            </a:r>
            <a:r>
              <a:rPr lang="en-US" dirty="0">
                <a:latin typeface="Verdana"/>
                <a:ea typeface="Verdana"/>
              </a:rPr>
              <a:t>Vehicles, Security cameras, sensors and software are some example of the objects that are connected to internet and identify themselves to other objects or devices.</a:t>
            </a:r>
            <a:endParaRPr lang="en-US"/>
          </a:p>
        </p:txBody>
      </p:sp>
    </p:spTree>
    <p:extLst>
      <p:ext uri="{BB962C8B-B14F-4D97-AF65-F5344CB8AC3E}">
        <p14:creationId xmlns:p14="http://schemas.microsoft.com/office/powerpoint/2010/main" val="3050892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352F-B224-4CE7-80B9-C69B467DCD9D}"/>
              </a:ext>
            </a:extLst>
          </p:cNvPr>
          <p:cNvSpPr>
            <a:spLocks noGrp="1"/>
          </p:cNvSpPr>
          <p:nvPr>
            <p:ph type="title"/>
          </p:nvPr>
        </p:nvSpPr>
        <p:spPr/>
        <p:txBody>
          <a:bodyPr/>
          <a:lstStyle/>
          <a:p>
            <a:r>
              <a:rPr lang="en-US" dirty="0"/>
              <a:t>Benefits</a:t>
            </a:r>
          </a:p>
        </p:txBody>
      </p:sp>
      <p:sp>
        <p:nvSpPr>
          <p:cNvPr id="3" name="Text Placeholder 2">
            <a:extLst>
              <a:ext uri="{FF2B5EF4-FFF2-40B4-BE49-F238E27FC236}">
                <a16:creationId xmlns:a16="http://schemas.microsoft.com/office/drawing/2014/main" id="{3949D6F6-1819-405F-AF81-D86E24C567AD}"/>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rPr>
              <a:t>Better decision are made when there is more data.</a:t>
            </a:r>
          </a:p>
          <a:p>
            <a:r>
              <a:rPr lang="en-US" dirty="0">
                <a:latin typeface="Verdana" panose="020B0604030504040204" pitchFamily="34" charset="0"/>
                <a:ea typeface="Verdana" panose="020B0604030504040204" pitchFamily="34" charset="0"/>
              </a:rPr>
              <a:t>Monitoring and maintaining things.</a:t>
            </a:r>
          </a:p>
          <a:p>
            <a:r>
              <a:rPr lang="en-US" dirty="0">
                <a:latin typeface="Verdana" panose="020B0604030504040204" pitchFamily="34" charset="0"/>
                <a:ea typeface="Verdana" panose="020B0604030504040204" pitchFamily="34" charset="0"/>
              </a:rPr>
              <a:t>Less workload due automation.</a:t>
            </a:r>
          </a:p>
          <a:p>
            <a:r>
              <a:rPr lang="en-US" dirty="0">
                <a:latin typeface="Verdana" panose="020B0604030504040204" pitchFamily="34" charset="0"/>
                <a:ea typeface="Verdana" panose="020B0604030504040204" pitchFamily="34" charset="0"/>
              </a:rPr>
              <a:t>Saves money and increases efficiency.</a:t>
            </a:r>
          </a:p>
          <a:p>
            <a:r>
              <a:rPr lang="en-US" dirty="0">
                <a:latin typeface="Verdana" panose="020B0604030504040204" pitchFamily="34" charset="0"/>
                <a:ea typeface="Verdana" panose="020B0604030504040204" pitchFamily="34" charset="0"/>
              </a:rPr>
              <a:t>Better quality of life.</a:t>
            </a:r>
          </a:p>
          <a:p>
            <a:r>
              <a:rPr lang="en-US" dirty="0">
                <a:latin typeface="Verdana" panose="020B0604030504040204" pitchFamily="34" charset="0"/>
                <a:ea typeface="Verdana" panose="020B0604030504040204" pitchFamily="34" charset="0"/>
              </a:rPr>
              <a:t>Link: https://medium.com/zeux/the-internet-of-things-iot-5-reasons-why-the-world-needs-it-125fe71195cc</a:t>
            </a:r>
          </a:p>
        </p:txBody>
      </p:sp>
    </p:spTree>
    <p:extLst>
      <p:ext uri="{BB962C8B-B14F-4D97-AF65-F5344CB8AC3E}">
        <p14:creationId xmlns:p14="http://schemas.microsoft.com/office/powerpoint/2010/main" val="3608375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C2DF-B9A6-42DC-8E6B-0324FB54E5F7}"/>
              </a:ext>
            </a:extLst>
          </p:cNvPr>
          <p:cNvSpPr>
            <a:spLocks noGrp="1"/>
          </p:cNvSpPr>
          <p:nvPr>
            <p:ph type="title"/>
          </p:nvPr>
        </p:nvSpPr>
        <p:spPr/>
        <p:txBody>
          <a:bodyPr/>
          <a:lstStyle/>
          <a:p>
            <a:r>
              <a:rPr lang="en-US" dirty="0"/>
              <a:t>Role of IoT in Agriculture</a:t>
            </a:r>
          </a:p>
        </p:txBody>
      </p:sp>
      <p:sp>
        <p:nvSpPr>
          <p:cNvPr id="3" name="Text Placeholder 2">
            <a:extLst>
              <a:ext uri="{FF2B5EF4-FFF2-40B4-BE49-F238E27FC236}">
                <a16:creationId xmlns:a16="http://schemas.microsoft.com/office/drawing/2014/main" id="{1C5EC73C-C912-43A3-BA0F-A79365B21054}"/>
              </a:ext>
            </a:extLst>
          </p:cNvPr>
          <p:cNvSpPr>
            <a:spLocks noGrp="1"/>
          </p:cNvSpPr>
          <p:nvPr>
            <p:ph type="body" idx="1"/>
          </p:nvPr>
        </p:nvSpPr>
        <p:spPr/>
        <p:txBody>
          <a:bodyPr/>
          <a:lstStyle/>
          <a:p>
            <a:r>
              <a:rPr lang="en-US" dirty="0"/>
              <a:t>IoT help in measuring all kinds of data remotely and provide this information to the famers in real time.</a:t>
            </a:r>
          </a:p>
          <a:p>
            <a:r>
              <a:rPr lang="en-US" dirty="0"/>
              <a:t>Monitoring and maintenance soil moisture, chemical application, water levels.</a:t>
            </a:r>
          </a:p>
          <a:p>
            <a:r>
              <a:rPr lang="en-US" dirty="0"/>
              <a:t>Monitor fences, vehicles and weather. </a:t>
            </a:r>
          </a:p>
          <a:p>
            <a:r>
              <a:rPr lang="en-US" dirty="0"/>
              <a:t>Monitoring these farm operation and performance allows famer to make decision that can improve farm productivity and yield. </a:t>
            </a:r>
          </a:p>
        </p:txBody>
      </p:sp>
    </p:spTree>
    <p:extLst>
      <p:ext uri="{BB962C8B-B14F-4D97-AF65-F5344CB8AC3E}">
        <p14:creationId xmlns:p14="http://schemas.microsoft.com/office/powerpoint/2010/main" val="184269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46EE-742B-4DA5-AB3D-456DAED0CB32}"/>
              </a:ext>
            </a:extLst>
          </p:cNvPr>
          <p:cNvSpPr>
            <a:spLocks noGrp="1"/>
          </p:cNvSpPr>
          <p:nvPr>
            <p:ph type="title"/>
          </p:nvPr>
        </p:nvSpPr>
        <p:spPr/>
        <p:txBody>
          <a:bodyPr/>
          <a:lstStyle/>
          <a:p>
            <a:r>
              <a:rPr lang="en-US" dirty="0"/>
              <a:t>Architecture</a:t>
            </a:r>
          </a:p>
        </p:txBody>
      </p:sp>
      <p:pic>
        <p:nvPicPr>
          <p:cNvPr id="1026" name="Picture 2" descr="The basic architecture of precision farming.">
            <a:extLst>
              <a:ext uri="{FF2B5EF4-FFF2-40B4-BE49-F238E27FC236}">
                <a16:creationId xmlns:a16="http://schemas.microsoft.com/office/drawing/2014/main" id="{80256D4C-4950-4B26-B17C-02C83F0CF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601" y="1392563"/>
            <a:ext cx="6451200" cy="2847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D6B57A-F0FA-4F8C-932C-9088A4D2F48B}"/>
              </a:ext>
            </a:extLst>
          </p:cNvPr>
          <p:cNvSpPr txBox="1"/>
          <p:nvPr/>
        </p:nvSpPr>
        <p:spPr>
          <a:xfrm>
            <a:off x="1872000" y="4543200"/>
            <a:ext cx="5054400" cy="338554"/>
          </a:xfrm>
          <a:prstGeom prst="rect">
            <a:avLst/>
          </a:prstGeom>
          <a:noFill/>
        </p:spPr>
        <p:txBody>
          <a:bodyPr wrap="square" rtlCol="0">
            <a:spAutoFit/>
          </a:bodyPr>
          <a:lstStyle/>
          <a:p>
            <a:r>
              <a:rPr lang="en-US" sz="800" dirty="0">
                <a:latin typeface="Verdana" panose="020B0604030504040204" pitchFamily="34" charset="0"/>
                <a:ea typeface="Verdana" panose="020B0604030504040204" pitchFamily="34" charset="0"/>
              </a:rPr>
              <a:t>Link: https://www.researchgate.net/figure/The-basic-architecture-of-precision-farming_fig5_348164997</a:t>
            </a:r>
          </a:p>
        </p:txBody>
      </p:sp>
    </p:spTree>
    <p:extLst>
      <p:ext uri="{BB962C8B-B14F-4D97-AF65-F5344CB8AC3E}">
        <p14:creationId xmlns:p14="http://schemas.microsoft.com/office/powerpoint/2010/main" val="1475114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Smart Farming</a:t>
            </a:r>
            <a:endParaRPr dirty="0"/>
          </a:p>
        </p:txBody>
      </p:sp>
      <p:sp>
        <p:nvSpPr>
          <p:cNvPr id="290" name="Google Shape;290;p15"/>
          <p:cNvSpPr txBox="1">
            <a:spLocks noGrp="1"/>
          </p:cNvSpPr>
          <p:nvPr>
            <p:ph type="body" idx="1"/>
          </p:nvPr>
        </p:nvSpPr>
        <p:spPr>
          <a:xfrm>
            <a:off x="675200" y="1469575"/>
            <a:ext cx="8468700" cy="3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Verdana" panose="020B0604030504040204" pitchFamily="34" charset="0"/>
                <a:ea typeface="Verdana" panose="020B0604030504040204" pitchFamily="34" charset="0"/>
                <a:cs typeface="Times New Roman"/>
                <a:sym typeface="Times New Roman"/>
              </a:rPr>
              <a:t>Aim:</a:t>
            </a:r>
          </a:p>
          <a:p>
            <a:pPr marL="0" lvl="0" indent="0" algn="l" rtl="0">
              <a:spcBef>
                <a:spcPts val="0"/>
              </a:spcBef>
              <a:spcAft>
                <a:spcPts val="0"/>
              </a:spcAft>
              <a:buNone/>
            </a:pPr>
            <a:r>
              <a:rPr lang="en" dirty="0">
                <a:latin typeface="Verdana" panose="020B0604030504040204" pitchFamily="34" charset="0"/>
                <a:ea typeface="Verdana" panose="020B0604030504040204" pitchFamily="34" charset="0"/>
                <a:cs typeface="Times New Roman"/>
                <a:sym typeface="Times New Roman"/>
              </a:rPr>
              <a:t>Smart farming is a series of strategies and tools that allows a farmer to optimise and increase the soil quality and productivity. </a:t>
            </a:r>
            <a:endParaRPr dirty="0">
              <a:latin typeface="Verdana" panose="020B0604030504040204" pitchFamily="34" charset="0"/>
              <a:ea typeface="Verdana" panose="020B0604030504040204" pitchFamily="34" charset="0"/>
              <a:cs typeface="Times New Roman"/>
              <a:sym typeface="Times New Roman"/>
            </a:endParaRPr>
          </a:p>
          <a:p>
            <a:pPr marL="0" lvl="0" indent="0" algn="l" rtl="0">
              <a:spcBef>
                <a:spcPts val="1200"/>
              </a:spcBef>
              <a:spcAft>
                <a:spcPts val="0"/>
              </a:spcAft>
              <a:buNone/>
            </a:pPr>
            <a:r>
              <a:rPr lang="en" b="1" dirty="0">
                <a:latin typeface="Verdana" panose="020B0604030504040204" pitchFamily="34" charset="0"/>
                <a:ea typeface="Verdana" panose="020B0604030504040204" pitchFamily="34" charset="0"/>
                <a:cs typeface="Times New Roman"/>
                <a:sym typeface="Times New Roman"/>
              </a:rPr>
              <a:t>	</a:t>
            </a:r>
          </a:p>
          <a:p>
            <a:pPr marL="0" lvl="0" indent="0" algn="l" rtl="0">
              <a:spcBef>
                <a:spcPts val="1200"/>
              </a:spcBef>
              <a:spcAft>
                <a:spcPts val="0"/>
              </a:spcAft>
              <a:buNone/>
            </a:pPr>
            <a:r>
              <a:rPr lang="en" b="1" dirty="0">
                <a:latin typeface="Verdana" panose="020B0604030504040204" pitchFamily="34" charset="0"/>
                <a:ea typeface="Verdana" panose="020B0604030504040204" pitchFamily="34" charset="0"/>
                <a:cs typeface="Times New Roman"/>
                <a:sym typeface="Times New Roman"/>
              </a:rPr>
              <a:t>Stages :</a:t>
            </a:r>
            <a:endParaRPr lang="en-US" b="1" dirty="0">
              <a:latin typeface="Verdana" panose="020B0604030504040204" pitchFamily="34" charset="0"/>
              <a:ea typeface="Verdana" panose="020B0604030504040204" pitchFamily="34" charset="0"/>
              <a:cs typeface="Times New Roman"/>
              <a:sym typeface="Times New Roman"/>
            </a:endParaRPr>
          </a:p>
          <a:p>
            <a:pPr lvl="1" indent="-304958">
              <a:spcBef>
                <a:spcPts val="1200"/>
              </a:spcBef>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Data Collection</a:t>
            </a:r>
          </a:p>
          <a:p>
            <a:pPr lvl="1" indent="-304958">
              <a:buSzPct val="100000"/>
              <a:buFont typeface="Times New Roman"/>
              <a:buChar char="●"/>
            </a:pPr>
            <a:r>
              <a:rPr lang="en" dirty="0">
                <a:latin typeface="Verdana" panose="020B0604030504040204" pitchFamily="34" charset="0"/>
                <a:ea typeface="Verdana" panose="020B0604030504040204" pitchFamily="34" charset="0"/>
                <a:cs typeface="Times New Roman"/>
                <a:sym typeface="Times New Roman"/>
              </a:rPr>
              <a:t>Analysis of data</a:t>
            </a:r>
            <a:endParaRPr dirty="0">
              <a:latin typeface="Verdana" panose="020B0604030504040204" pitchFamily="34" charset="0"/>
              <a:ea typeface="Verdana" panose="020B0604030504040204" pitchFamily="34" charset="0"/>
              <a:cs typeface="Times New Roman"/>
              <a:sym typeface="Times New Roman"/>
            </a:endParaRPr>
          </a:p>
          <a:p>
            <a:pPr lvl="1" indent="-304958">
              <a:buSzPct val="100000"/>
              <a:buFont typeface="Times New Roman"/>
              <a:buChar char="●"/>
            </a:pPr>
            <a:r>
              <a:rPr lang="en" dirty="0">
                <a:latin typeface="Verdana" panose="020B0604030504040204" pitchFamily="34" charset="0"/>
                <a:ea typeface="Verdana" panose="020B0604030504040204" pitchFamily="34" charset="0"/>
                <a:cs typeface="Times New Roman"/>
                <a:sym typeface="Times New Roman"/>
              </a:rPr>
              <a:t>Decision making based on analyzed data</a:t>
            </a:r>
            <a:endParaRPr lang="en-US" dirty="0">
              <a:latin typeface="Verdana" panose="020B0604030504040204" pitchFamily="34" charset="0"/>
              <a:ea typeface="Verdana" panose="020B0604030504040204" pitchFamily="34" charset="0"/>
              <a:cs typeface="Times New Roman"/>
              <a:sym typeface="Times New Roman"/>
            </a:endParaRPr>
          </a:p>
          <a:p>
            <a:pPr lvl="1" indent="-304958">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Managing field operations based on analyzed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Smart Farming Management System</a:t>
            </a:r>
            <a:endParaRPr dirty="0"/>
          </a:p>
        </p:txBody>
      </p:sp>
      <p:pic>
        <p:nvPicPr>
          <p:cNvPr id="328" name="Google Shape;328;p20"/>
          <p:cNvPicPr preferRelativeResize="0"/>
          <p:nvPr/>
        </p:nvPicPr>
        <p:blipFill>
          <a:blip r:embed="rId3">
            <a:alphaModFix/>
          </a:blip>
          <a:stretch>
            <a:fillRect/>
          </a:stretch>
        </p:blipFill>
        <p:spPr>
          <a:xfrm>
            <a:off x="0" y="1529149"/>
            <a:ext cx="9144000" cy="361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1"/>
          <p:cNvSpPr txBox="1">
            <a:spLocks noGrp="1"/>
          </p:cNvSpPr>
          <p:nvPr>
            <p:ph type="body" idx="1"/>
          </p:nvPr>
        </p:nvSpPr>
        <p:spPr>
          <a:xfrm>
            <a:off x="1164750" y="25717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Smart Farming Management System is an organisational software that collects data and recordings from the sensors and organises the data. </a:t>
            </a:r>
            <a:endParaRPr/>
          </a:p>
          <a:p>
            <a:pPr marL="0" lvl="0" indent="0" algn="l" rtl="0">
              <a:spcBef>
                <a:spcPts val="1200"/>
              </a:spcBef>
              <a:spcAft>
                <a:spcPts val="0"/>
              </a:spcAft>
              <a:buNone/>
            </a:pPr>
            <a:r>
              <a:rPr lang="en" b="1"/>
              <a:t>Responsibilities of SFMS:</a:t>
            </a:r>
            <a:endParaRPr b="1"/>
          </a:p>
          <a:p>
            <a:pPr marL="457200" lvl="0" indent="-311150" algn="l" rtl="0">
              <a:spcBef>
                <a:spcPts val="1200"/>
              </a:spcBef>
              <a:spcAft>
                <a:spcPts val="0"/>
              </a:spcAft>
              <a:buSzPts val="1300"/>
              <a:buChar char="●"/>
            </a:pPr>
            <a:r>
              <a:rPr lang="en"/>
              <a:t>Predictive Analysis</a:t>
            </a:r>
            <a:endParaRPr/>
          </a:p>
          <a:p>
            <a:pPr marL="457200" lvl="0" indent="-311150" algn="l" rtl="0">
              <a:spcBef>
                <a:spcPts val="0"/>
              </a:spcBef>
              <a:spcAft>
                <a:spcPts val="0"/>
              </a:spcAft>
              <a:buSzPts val="1300"/>
              <a:buChar char="●"/>
            </a:pPr>
            <a:r>
              <a:rPr lang="en"/>
              <a:t>Sensing and Monitoring</a:t>
            </a:r>
            <a:endParaRPr/>
          </a:p>
          <a:p>
            <a:pPr marL="457200" lvl="0" indent="-311150" algn="l" rtl="0">
              <a:spcBef>
                <a:spcPts val="0"/>
              </a:spcBef>
              <a:spcAft>
                <a:spcPts val="0"/>
              </a:spcAft>
              <a:buSzPts val="1300"/>
              <a:buChar char="●"/>
            </a:pPr>
            <a:r>
              <a:rPr lang="en"/>
              <a:t>Weather Monitoring</a:t>
            </a:r>
            <a:endParaRPr/>
          </a:p>
          <a:p>
            <a:pPr marL="457200" lvl="0" indent="-311150" algn="l" rtl="0">
              <a:spcBef>
                <a:spcPts val="0"/>
              </a:spcBef>
              <a:spcAft>
                <a:spcPts val="0"/>
              </a:spcAft>
              <a:buSzPts val="1300"/>
              <a:buChar char="●"/>
            </a:pPr>
            <a:r>
              <a:rPr lang="en"/>
              <a:t>Crop Scouting</a:t>
            </a:r>
            <a:endParaRPr/>
          </a:p>
          <a:p>
            <a:pPr marL="457200" lvl="0" indent="-311150" algn="l" rtl="0">
              <a:spcBef>
                <a:spcPts val="0"/>
              </a:spcBef>
              <a:spcAft>
                <a:spcPts val="0"/>
              </a:spcAft>
              <a:buSzPts val="1300"/>
              <a:buChar char="●"/>
            </a:pPr>
            <a:r>
              <a:rPr lang="en"/>
              <a:t>Disease/Infection Detection</a:t>
            </a:r>
            <a:endParaRPr/>
          </a:p>
        </p:txBody>
      </p:sp>
      <p:pic>
        <p:nvPicPr>
          <p:cNvPr id="334" name="Google Shape;334;p21"/>
          <p:cNvPicPr preferRelativeResize="0"/>
          <p:nvPr/>
        </p:nvPicPr>
        <p:blipFill>
          <a:blip r:embed="rId3">
            <a:alphaModFix/>
          </a:blip>
          <a:stretch>
            <a:fillRect/>
          </a:stretch>
        </p:blipFill>
        <p:spPr>
          <a:xfrm>
            <a:off x="2566738" y="673225"/>
            <a:ext cx="4010524" cy="174957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TotalTime>
  <Words>707</Words>
  <Application>Microsoft Office PowerPoint</Application>
  <PresentationFormat>On-screen Show (16:9)</PresentationFormat>
  <Paragraphs>91</Paragraphs>
  <Slides>19</Slides>
  <Notes>14</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Momentum</vt:lpstr>
      <vt:lpstr>IOT in AG-Tech (AgricultureTechnology)</vt:lpstr>
      <vt:lpstr>INTRODUCTION</vt:lpstr>
      <vt:lpstr>What is IoT?</vt:lpstr>
      <vt:lpstr>Benefits</vt:lpstr>
      <vt:lpstr>Role of IoT in Agriculture</vt:lpstr>
      <vt:lpstr>Architecture</vt:lpstr>
      <vt:lpstr>Smart Farming</vt:lpstr>
      <vt:lpstr>Smart Farming Management System</vt:lpstr>
      <vt:lpstr>PowerPoint Presentation</vt:lpstr>
      <vt:lpstr>Components</vt:lpstr>
      <vt:lpstr>Sensors</vt:lpstr>
      <vt:lpstr>PowerPoint Presentation</vt:lpstr>
      <vt:lpstr>Architecture</vt:lpstr>
      <vt:lpstr>Network and Control System</vt:lpstr>
      <vt:lpstr>PowerPoint Presentation</vt:lpstr>
      <vt:lpstr>Storage</vt:lpstr>
      <vt:lpstr>PowerPoint Presentation</vt:lpstr>
      <vt:lpstr>Challenges.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in AG-Tech (AgricultureTechnology)</dc:title>
  <cp:lastModifiedBy>Gaurav Taneja</cp:lastModifiedBy>
  <cp:revision>25</cp:revision>
  <dcterms:modified xsi:type="dcterms:W3CDTF">2021-12-01T15:47:12Z</dcterms:modified>
</cp:coreProperties>
</file>